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賽福座 97 (%)</c:v>
                </c:pt>
                <c:pt idx="1">
                  <c:v>賽福座 30 (%) WP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瑞繐股份有限公司</c:v>
                </c:pt>
                <c:pt idx="1">
                  <c:v>臺灣庵原農藥股份有限公司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甜椒</c:v>
                </c:pt>
                <c:pt idx="1">
                  <c:v>瓜果類</c:v>
                </c:pt>
                <c:pt idx="2">
                  <c:v>牛蒡</c:v>
                </c:pt>
                <c:pt idx="3">
                  <c:v>樹番茄</c:v>
                </c:pt>
                <c:pt idx="4">
                  <c:v>柿</c:v>
                </c:pt>
                <c:pt idx="5">
                  <c:v>枸杞</c:v>
                </c:pt>
                <c:pt idx="6">
                  <c:v>李</c:v>
                </c:pt>
                <c:pt idx="7">
                  <c:v>蘋果</c:v>
                </c:pt>
                <c:pt idx="8">
                  <c:v>瓜菜類</c:v>
                </c:pt>
                <c:pt idx="9">
                  <c:v>梨</c:v>
                </c:pt>
                <c:pt idx="10">
                  <c:v>梅</c:v>
                </c:pt>
                <c:pt idx="11">
                  <c:v>桃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滅芬座</c:v>
                </c:pt>
                <c:pt idx="1">
                  <c:v>派本克</c:v>
                </c:pt>
                <c:pt idx="2">
                  <c:v>派滅芬</c:v>
                </c:pt>
                <c:pt idx="3">
                  <c:v>派芬農</c:v>
                </c:pt>
                <c:pt idx="4">
                  <c:v>芬座克敏</c:v>
                </c:pt>
                <c:pt idx="5">
                  <c:v>得克派瑞</c:v>
                </c:pt>
                <c:pt idx="6">
                  <c:v>達克利</c:v>
                </c:pt>
                <c:pt idx="7">
                  <c:v>菲克利腐絕</c:v>
                </c:pt>
                <c:pt idx="8">
                  <c:v>賽福保淨</c:v>
                </c:pt>
                <c:pt idx="9">
                  <c:v>比芬諾</c:v>
                </c:pt>
                <c:pt idx="10">
                  <c:v>貝芬菲克利</c:v>
                </c:pt>
                <c:pt idx="11">
                  <c:v>得克芬胺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4</c:v>
                </c:pt>
                <c:pt idx="2">
                  <c:v>5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3</c:v>
                </c:pt>
                <c:pt idx="7">
                  <c:v>3</c:v>
                </c:pt>
                <c:pt idx="8">
                  <c:v>1</c:v>
                </c:pt>
                <c:pt idx="9">
                  <c:v>2</c:v>
                </c:pt>
                <c:pt idx="10">
                  <c:v>2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賽福座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2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2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22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4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26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得克芬胺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貝芬菲克利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比芬諾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賽福保淨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菲克利腐絕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達克利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得克派瑞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芬座克敏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派芬農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派滅芬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派本克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