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生長寧素 1.2  (%)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立石生化科技股份有限公司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甘藍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移植生長素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生長寧素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621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移植生長素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