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氟芬隆 100 g/L (10…</c:v>
                </c:pt>
                <c:pt idx="1">
                  <c:v>氟芬隆 9.6  (%) DC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臺聯實業股份有限公司</c:v>
                </c:pt>
                <c:pt idx="1">
                  <c:v>嘉濱貿易有限公司</c:v>
                </c:pt>
                <c:pt idx="2">
                  <c:v>台灣巴斯夫股份有限公司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高粱</c:v>
                </c:pt>
                <c:pt idx="1">
                  <c:v>韭</c:v>
                </c:pt>
                <c:pt idx="2">
                  <c:v>薑</c:v>
                </c:pt>
                <c:pt idx="3">
                  <c:v>蕗蕎</c:v>
                </c:pt>
                <c:pt idx="4">
                  <c:v>蒜</c:v>
                </c:pt>
                <c:pt idx="5">
                  <c:v>茶</c:v>
                </c:pt>
                <c:pt idx="6">
                  <c:v>茉莉</c:v>
                </c:pt>
                <c:pt idx="7">
                  <c:v>瓜菜類</c:v>
                </c:pt>
                <c:pt idx="8">
                  <c:v>珠蔥</c:v>
                </c:pt>
                <c:pt idx="9">
                  <c:v>洋蔥</c:v>
                </c:pt>
                <c:pt idx="10">
                  <c:v>蔥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畢芬寧</c:v>
                </c:pt>
                <c:pt idx="1">
                  <c:v>諾伐隆</c:v>
                </c:pt>
                <c:pt idx="2">
                  <c:v>得芬瑞</c:v>
                </c:pt>
                <c:pt idx="3">
                  <c:v>可芬諾</c:v>
                </c:pt>
                <c:pt idx="4">
                  <c:v>美氟綜</c:v>
                </c:pt>
                <c:pt idx="5">
                  <c:v>剋安勃</c:v>
                </c:pt>
                <c:pt idx="6">
                  <c:v>賽速安勃</c:v>
                </c:pt>
                <c:pt idx="7">
                  <c:v>氟大滅</c:v>
                </c:pt>
                <c:pt idx="8">
                  <c:v>賽洛安勃</c:v>
                </c:pt>
                <c:pt idx="9">
                  <c:v>必芬蟎</c:v>
                </c:pt>
                <c:pt idx="10">
                  <c:v>賜滅芬</c:v>
                </c:pt>
                <c:pt idx="11">
                  <c:v>賽安勃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7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氟芬隆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美氟綜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諾伐隆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