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陶毆松 30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臺益工業股份有限公司</c:v>
                </c:pt>
                <c:pt idx="1">
                  <c:v>眾益農業生技股份有限公司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陶毆松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