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大滅松 98 (%)</c:v>
                </c:pt>
                <c:pt idx="1">
                  <c:v>大滅松 85 (%)</c:v>
                </c:pt>
                <c:pt idx="2">
                  <c:v>大滅松 96 (%)</c:v>
                </c:pt>
                <c:pt idx="3">
                  <c:v>大滅松 20 (%) EC</c:v>
                </c:pt>
                <c:pt idx="4">
                  <c:v>大滅松 44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國豐化學工業股份有限公司</c:v>
                </c:pt>
                <c:pt idx="1">
                  <c:v>嘉農企業股份有限公司</c:v>
                </c:pt>
                <c:pt idx="2">
                  <c:v>台農三和化工股份有限公司</c:v>
                </c:pt>
                <c:pt idx="3">
                  <c:v>台灣正豐植保股份有限公司</c:v>
                </c:pt>
                <c:pt idx="4">
                  <c:v>功力化學工業股份有限公司</c:v>
                </c:pt>
                <c:pt idx="5">
                  <c:v>利台化學工業股份有限公司</c:v>
                </c:pt>
                <c:pt idx="6">
                  <c:v>光華化學股份有限公司</c:v>
                </c:pt>
                <c:pt idx="7">
                  <c:v>中華民國農會附設各級農會農化廠</c:v>
                </c:pt>
                <c:pt idx="8">
                  <c:v>世大農化工廠股份有限公司</c:v>
                </c:pt>
                <c:pt idx="9">
                  <c:v>興農股份有限公司</c:v>
                </c:pt>
                <c:pt idx="10">
                  <c:v>松樹國際有限公司</c:v>
                </c:pt>
                <c:pt idx="11">
                  <c:v>台灣富美實有限公司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觀賞植物</c:v>
                </c:pt>
                <c:pt idx="1">
                  <c:v>蘭科作物</c:v>
                </c:pt>
                <c:pt idx="2">
                  <c:v>龍眼</c:v>
                </c:pt>
                <c:pt idx="3">
                  <c:v>荔枝</c:v>
                </c:pt>
                <c:pt idx="4">
                  <c:v>柑桔類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佈飛賽滅寧</c:v>
                </c:pt>
                <c:pt idx="1">
                  <c:v>百克敏</c:v>
                </c:pt>
                <c:pt idx="2">
                  <c:v>畢芬寧</c:v>
                </c:pt>
                <c:pt idx="3">
                  <c:v>芬諾克</c:v>
                </c:pt>
                <c:pt idx="4">
                  <c:v>賜諾特</c:v>
                </c:pt>
                <c:pt idx="5">
                  <c:v>賜派滅</c:v>
                </c:pt>
                <c:pt idx="6">
                  <c:v>益斯普</c:v>
                </c:pt>
                <c:pt idx="7">
                  <c:v>速殺氟</c:v>
                </c:pt>
                <c:pt idx="8">
                  <c:v>陶斯松</c:v>
                </c:pt>
                <c:pt idx="9">
                  <c:v>福隆納乃得</c:v>
                </c:pt>
                <c:pt idx="10">
                  <c:v>益滅賽寧</c:v>
                </c:pt>
                <c:pt idx="11">
                  <c:v>納得亞滅寧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大滅松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25／進字證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益斯普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