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氟硫滅 50 (%)</c:v>
                </c:pt>
                <c:pt idx="1">
                  <c:v>氟硫滅 5  (%) SC</c:v>
                </c:pt>
                <c:pt idx="2">
                  <c:v>氟硫滅 0.3  (%) DP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惠光股份有限公司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甘藍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安美速</c:v>
                </c:pt>
                <c:pt idx="1">
                  <c:v>枯草桿菌Y1336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氟硫滅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安美速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