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貝芬待克利 17.8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臺聯實業股份有限公司</c:v>
                </c:pt>
                <c:pt idx="1">
                  <c:v>聯利農業科技股份有限公司</c:v>
                </c:pt>
                <c:pt idx="2">
                  <c:v>東和化學企業股份有限公司</c:v>
                </c:pt>
                <c:pt idx="3">
                  <c:v>日農科技股份有限公司</c:v>
                </c:pt>
                <c:pt idx="4">
                  <c:v>大成化學工業股份有限公司</c:v>
                </c:pt>
                <c:pt idx="5">
                  <c:v>台農三和化工股份有限公司</c:v>
                </c:pt>
                <c:pt idx="6">
                  <c:v>世大農化工廠股份有限公司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豆薯</c:v>
                </c:pt>
                <c:pt idx="1">
                  <c:v>瓜果類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撲克拉</c:v>
                </c:pt>
                <c:pt idx="1">
                  <c:v>待克利</c:v>
                </c:pt>
                <c:pt idx="2">
                  <c:v>百克敏</c:v>
                </c:pt>
                <c:pt idx="3">
                  <c:v>亞托待克利</c:v>
                </c:pt>
                <c:pt idx="4">
                  <c:v>三氟得克利</c:v>
                </c:pt>
                <c:pt idx="5">
                  <c:v>四氯托敏</c:v>
                </c:pt>
                <c:pt idx="6">
                  <c:v>氟殺克敏</c:v>
                </c:pt>
                <c:pt idx="7">
                  <c:v>三氟派瑞</c:v>
                </c:pt>
                <c:pt idx="8">
                  <c:v>貝芬得</c:v>
                </c:pt>
                <c:pt idx="9">
                  <c:v>甲鋅保淨</c:v>
                </c:pt>
                <c:pt idx="10">
                  <c:v>賓得克利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貝芬待克利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