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甜菜夜蛾核多角體病毒 2×10…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嘉農企業股份有限公司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豌豆</c:v>
                </c:pt>
                <c:pt idx="1">
                  <c:v>蔥科根菜類</c:v>
                </c:pt>
                <c:pt idx="2">
                  <c:v>蔥科小葉菜類</c:v>
                </c:pt>
                <c:pt idx="3">
                  <c:v>蔥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甜菜夜蛾核多角體病毒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