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待克三元銅 30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台灣日產化工股份有限公司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西瓜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四氯異苯腈</c:v>
                </c:pt>
                <c:pt idx="1">
                  <c:v>待克利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待克三元銅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四氯異苯腈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