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比拉芬 2.7  (%) EC</c:v>
                </c:pt>
                <c:pt idx="1">
                  <c:v>平速比拉芬 3.41  (%)…</c:v>
                </c:pt>
                <c:pt idx="2">
                  <c:v>普拉比拉芬 310 g/L (…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台灣先正達股份有限公司</c:v>
                </c:pt>
                <c:pt idx="1">
                  <c:v>台灣道禮股份有限公司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非耕作農地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殺丹免速隆</c:v>
                </c:pt>
                <c:pt idx="1">
                  <c:v>滅芬免速隆</c:v>
                </c:pt>
                <c:pt idx="2">
                  <c:v>丁拉依速隆</c:v>
                </c:pt>
                <c:pt idx="3">
                  <c:v>嘉磷塞(三甲基硫鹽)</c:v>
                </c:pt>
                <c:pt idx="4">
                  <c:v>免速隆</c:v>
                </c:pt>
                <c:pt idx="5">
                  <c:v>汰硫免速隆</c:v>
                </c:pt>
                <c:pt idx="6">
                  <c:v>稻得免速隆</c:v>
                </c:pt>
                <c:pt idx="7">
                  <c:v>丁拉百速隆</c:v>
                </c:pt>
                <c:pt idx="8">
                  <c:v>滅芬草</c:v>
                </c:pt>
                <c:pt idx="9">
                  <c:v>滅芬百速隆</c:v>
                </c:pt>
                <c:pt idx="10">
                  <c:v>除草靈</c:v>
                </c:pt>
                <c:pt idx="11">
                  <c:v>左固殺草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比拉芬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