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庫斯蘇力菌SA-12 100%…</c:v>
                </c:pt>
                <c:pt idx="1">
                  <c:v>庫斯蘇力菌SA-12 70% 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臺益工業股份有限公司</c:v>
                </c:pt>
                <c:pt idx="1">
                  <c:v>聯利農業科技股份有限公司</c:v>
                </c:pt>
                <c:pt idx="2">
                  <c:v>中華民國農會附設各級農會農化廠</c:v>
                </c:pt>
                <c:pt idx="3">
                  <c:v>安農股份有限公司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茶</c:v>
                </c:pt>
                <c:pt idx="1">
                  <c:v>玉米</c:v>
                </c:pt>
                <c:pt idx="2">
                  <c:v>檳榔</c:v>
                </c:pt>
                <c:pt idx="3">
                  <c:v>十字花科根菜類</c:v>
                </c:pt>
                <c:pt idx="4">
                  <c:v>十字花科小葉菜類</c:v>
                </c:pt>
                <c:pt idx="5">
                  <c:v>十字花科包葉菜類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氟大滅</c:v>
                </c:pt>
                <c:pt idx="1">
                  <c:v>阿巴安勃</c:v>
                </c:pt>
                <c:pt idx="2">
                  <c:v>賜派滅</c:v>
                </c:pt>
                <c:pt idx="3">
                  <c:v>賽安勃</c:v>
                </c:pt>
                <c:pt idx="4">
                  <c:v>特安勃</c:v>
                </c:pt>
                <c:pt idx="5">
                  <c:v>益滅賽寧</c:v>
                </c:pt>
                <c:pt idx="6">
                  <c:v>白克松</c:v>
                </c:pt>
                <c:pt idx="7">
                  <c:v>亞克瑞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8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4</c:v>
                </c:pt>
                <c:pt idx="9">
                  <c:v>12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庫斯蘇力菌SA-12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