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滅派林 94 (%)</c:v>
                </c:pt>
                <c:pt idx="1">
                  <c:v>滅派林 40 (%) SC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臺灣庵原農藥股份有限公司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蘋果</c:v>
                </c:pt>
                <c:pt idx="1">
                  <c:v>菊</c:v>
                </c:pt>
                <c:pt idx="2">
                  <c:v>草莓</c:v>
                </c:pt>
                <c:pt idx="3">
                  <c:v>花木</c:v>
                </c:pt>
                <c:pt idx="4">
                  <c:v>梨</c:v>
                </c:pt>
                <c:pt idx="5">
                  <c:v>梅</c:v>
                </c:pt>
                <c:pt idx="6">
                  <c:v>桃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護汰派滅芬</c:v>
                </c:pt>
                <c:pt idx="1">
                  <c:v>派本克</c:v>
                </c:pt>
                <c:pt idx="2">
                  <c:v>派滅芬</c:v>
                </c:pt>
                <c:pt idx="3">
                  <c:v>液化澱粉芽孢桿菌D747</c:v>
                </c:pt>
                <c:pt idx="4">
                  <c:v>芬座克敏</c:v>
                </c:pt>
                <c:pt idx="5">
                  <c:v>美尼派瑞</c:v>
                </c:pt>
                <c:pt idx="6">
                  <c:v>達克利</c:v>
                </c:pt>
                <c:pt idx="7">
                  <c:v>益發靈</c:v>
                </c:pt>
                <c:pt idx="8">
                  <c:v>貝芬菲克利</c:v>
                </c:pt>
                <c:pt idx="9">
                  <c:v>液化澱粉芽孢桿菌CL3</c:v>
                </c:pt>
                <c:pt idx="10">
                  <c:v>液化澱粉芽孢桿菌Ba-BPD1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4</c:v>
                </c:pt>
                <c:pt idx="2">
                  <c:v>4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滅派林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7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45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益發靈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美尼派瑞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芬座克敏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派本克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