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四氯保淨 70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龍燈生物科技股份有限公司</c:v>
                </c:pt>
                <c:pt idx="1">
                  <c:v>興農股份有限公司</c:v>
                </c:pt>
                <c:pt idx="2">
                  <c:v>臺益工業股份有限公司</c:v>
                </c:pt>
                <c:pt idx="3">
                  <c:v>臺灣庵原農藥股份有限公司</c:v>
                </c:pt>
                <c:pt idx="4">
                  <c:v>生力化學工業股份有限公司</c:v>
                </c:pt>
                <c:pt idx="5">
                  <c:v>洽益化學股份有限公司</c:v>
                </c:pt>
                <c:pt idx="6">
                  <c:v>正農化學股份有限公司</c:v>
                </c:pt>
                <c:pt idx="7">
                  <c:v>日農科技股份有限公司</c:v>
                </c:pt>
                <c:pt idx="8">
                  <c:v>惠光股份有限公司</c:v>
                </c:pt>
                <c:pt idx="9">
                  <c:v>安旺特股份有限公司</c:v>
                </c:pt>
                <c:pt idx="10">
                  <c:v>大勝化學工業股份有限公司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胡瓜</c:v>
                </c:pt>
                <c:pt idx="1">
                  <c:v>瓜果類</c:v>
                </c:pt>
                <c:pt idx="2">
                  <c:v>瓜菜類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待克利</c:v>
                </c:pt>
                <c:pt idx="1">
                  <c:v>百克敏</c:v>
                </c:pt>
                <c:pt idx="2">
                  <c:v>亞托待克利</c:v>
                </c:pt>
                <c:pt idx="3">
                  <c:v>三氟得克利</c:v>
                </c:pt>
                <c:pt idx="4">
                  <c:v>四氯托敏</c:v>
                </c:pt>
                <c:pt idx="5">
                  <c:v>氟殺克敏</c:v>
                </c:pt>
                <c:pt idx="6">
                  <c:v>三氟派瑞</c:v>
                </c:pt>
                <c:pt idx="7">
                  <c:v>貝芬得</c:v>
                </c:pt>
                <c:pt idx="8">
                  <c:v>甲鋅保淨</c:v>
                </c:pt>
                <c:pt idx="9">
                  <c:v>賓得克利</c:v>
                </c:pt>
                <c:pt idx="10">
                  <c:v>貝芬待克利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