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氟殺克敏 500 g/L (5…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詣榮國際有限公司</c:v>
                </c:pt>
                <c:pt idx="1">
                  <c:v>台灣巴斯夫股份有限公司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瓜果類</c:v>
                </c:pt>
                <c:pt idx="2">
                  <c:v>牛蒡</c:v>
                </c:pt>
                <c:pt idx="3">
                  <c:v>檬果</c:v>
                </c:pt>
                <c:pt idx="4">
                  <c:v>闊葉大豆</c:v>
                </c:pt>
                <c:pt idx="5">
                  <c:v>豆薯</c:v>
                </c:pt>
                <c:pt idx="6">
                  <c:v>豆菜類</c:v>
                </c:pt>
                <c:pt idx="7">
                  <c:v>豆科乾豆類</c:v>
                </c:pt>
                <c:pt idx="8">
                  <c:v>草莓</c:v>
                </c:pt>
                <c:pt idx="9">
                  <c:v>茄科果菜類</c:v>
                </c:pt>
                <c:pt idx="10">
                  <c:v>花木</c:v>
                </c:pt>
                <c:pt idx="11">
                  <c:v>狗尾草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貝芬撲克拉</c:v>
                </c:pt>
                <c:pt idx="1">
                  <c:v>貝芬菲克利</c:v>
                </c:pt>
                <c:pt idx="2">
                  <c:v>賓得克利</c:v>
                </c:pt>
                <c:pt idx="3">
                  <c:v>貝芬依滅列</c:v>
                </c:pt>
                <c:pt idx="4">
                  <c:v>得克芬胺</c:v>
                </c:pt>
                <c:pt idx="5">
                  <c:v>貝芬待克利</c:v>
                </c:pt>
                <c:pt idx="6">
                  <c:v>液化澱粉芽孢桿菌CL3</c:v>
                </c:pt>
                <c:pt idx="7">
                  <c:v>液化澱粉芽孢桿菌Ba-BPD1</c:v>
                </c:pt>
                <c:pt idx="8">
                  <c:v>硫黃芬胺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貝萊斯芽孢桿菌N17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14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氟殺克敏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