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比多農 28 (%) EC</c:v>
                </c:pt>
                <c:pt idx="1">
                  <c:v>比多農 25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維丰國際股份有限公司</c:v>
                </c:pt>
                <c:pt idx="1">
                  <c:v>東鋒股份有限公司</c:v>
                </c:pt>
                <c:pt idx="2">
                  <c:v>易利特開發有限公司</c:v>
                </c:pt>
                <c:pt idx="3">
                  <c:v>台灣拜耳股份有限公司</c:v>
                </c:pt>
                <c:pt idx="4">
                  <c:v>臺聯實業股份有限公司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梨果類</c:v>
                </c:pt>
                <c:pt idx="1">
                  <c:v>梅</c:v>
                </c:pt>
                <c:pt idx="2">
                  <c:v>落花生</c:v>
                </c:pt>
                <c:pt idx="3">
                  <c:v>乾豆類</c:v>
                </c:pt>
                <c:pt idx="4">
                  <c:v>梨</c:v>
                </c:pt>
                <c:pt idx="5">
                  <c:v>香蕉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克熱淨</c:v>
                </c:pt>
                <c:pt idx="1">
                  <c:v>四氯福多寧</c:v>
                </c:pt>
                <c:pt idx="2">
                  <c:v>多寧</c:v>
                </c:pt>
                <c:pt idx="3">
                  <c:v>三氟得克利</c:v>
                </c:pt>
                <c:pt idx="4">
                  <c:v>依普氟殺</c:v>
                </c:pt>
                <c:pt idx="5">
                  <c:v>嘉賜貝芬</c:v>
                </c:pt>
                <c:pt idx="6">
                  <c:v>派本克</c:v>
                </c:pt>
                <c:pt idx="7">
                  <c:v>派滅芬</c:v>
                </c:pt>
                <c:pt idx="8">
                  <c:v>芬座克敏</c:v>
                </c:pt>
                <c:pt idx="9">
                  <c:v>達克利</c:v>
                </c:pt>
                <c:pt idx="10">
                  <c:v>比芬諾</c:v>
                </c:pt>
                <c:pt idx="11">
                  <c:v>貝芬菲克利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比多農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多寧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四氯福多寧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