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銅快得寧 40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臺聯實業股份有限公司</c:v>
                </c:pt>
                <c:pt idx="1">
                  <c:v>瑞芳植物保護股份有限公司</c:v>
                </c:pt>
                <c:pt idx="2">
                  <c:v>東和化學企業股份有限公司</c:v>
                </c:pt>
                <c:pt idx="3">
                  <c:v>日農科技股份有限公司</c:v>
                </c:pt>
                <c:pt idx="4">
                  <c:v>國豐化學工業股份有限公司</c:v>
                </c:pt>
                <c:pt idx="5">
                  <c:v>嘉泰企業股份有限公司</c:v>
                </c:pt>
                <c:pt idx="6">
                  <c:v>利台化學工業股份有限公司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胡瓜</c:v>
                </c:pt>
                <c:pt idx="1">
                  <c:v>瓜果類</c:v>
                </c:pt>
                <c:pt idx="2">
                  <c:v>楊桃</c:v>
                </c:pt>
                <c:pt idx="3">
                  <c:v>瓜菜類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鹼性氯氧化銅</c:v>
                </c:pt>
                <c:pt idx="1">
                  <c:v>多保鏈黴素</c:v>
                </c:pt>
                <c:pt idx="2">
                  <c:v>波爾多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銅快得寧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24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波爾多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多保鏈黴素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鹼性氯氧化銅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