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賽滅寧 95 (%)</c:v>
                </c:pt>
                <c:pt idx="1">
                  <c:v>賽滅寧 90 (%)</c:v>
                </c:pt>
                <c:pt idx="2">
                  <c:v>賽滅寧 92 (%)</c:v>
                </c:pt>
                <c:pt idx="3">
                  <c:v>傑他賽滅寧 18.1 (%) …</c:v>
                </c:pt>
                <c:pt idx="4">
                  <c:v>賽滅寧 0.12  (%) RB</c:v>
                </c:pt>
                <c:pt idx="5">
                  <c:v>賽滅寧 5  (%) EW</c:v>
                </c:pt>
                <c:pt idx="6">
                  <c:v>佈飛賽滅寧 25 (%) EC</c:v>
                </c:pt>
                <c:pt idx="7">
                  <c:v>賽滅寧 5  (%) ME</c:v>
                </c:pt>
                <c:pt idx="8">
                  <c:v>賽滅寧 5  (%) WP</c:v>
                </c:pt>
                <c:pt idx="9">
                  <c:v>賽滅寧 10 (%) WP</c:v>
                </c:pt>
                <c:pt idx="10">
                  <c:v>佈飛賽滅寧 30 (%) EC</c:v>
                </c:pt>
                <c:pt idx="11">
                  <c:v>賽滅寧 5  (%) 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7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3</c:v>
                </c:pt>
                <c:pt idx="10">
                  <c:v>5</c:v>
                </c:pt>
                <c:pt idx="11">
                  <c:v>47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洽益化學股份有限公司</c:v>
                </c:pt>
                <c:pt idx="1">
                  <c:v>日農科技股份有限公司</c:v>
                </c:pt>
                <c:pt idx="2">
                  <c:v>德城行有限公司</c:v>
                </c:pt>
                <c:pt idx="3">
                  <c:v>富農化學工業股份有限公司</c:v>
                </c:pt>
                <c:pt idx="4">
                  <c:v>大勝化學工業股份有限公司</c:v>
                </c:pt>
                <c:pt idx="5">
                  <c:v>國豐化學工業股份有限公司</c:v>
                </c:pt>
                <c:pt idx="6">
                  <c:v>嘉農企業股份有限公司</c:v>
                </c:pt>
                <c:pt idx="7">
                  <c:v>合林企業有限公司</c:v>
                </c:pt>
                <c:pt idx="8">
                  <c:v>世大農化工廠股份有限公司</c:v>
                </c:pt>
                <c:pt idx="9">
                  <c:v>嘉濱貿易有限公司</c:v>
                </c:pt>
                <c:pt idx="10">
                  <c:v>松樹國際有限公司</c:v>
                </c:pt>
                <c:pt idx="11">
                  <c:v>易利特開發有限公司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3</c:v>
                </c:pt>
                <c:pt idx="10">
                  <c:v>4</c:v>
                </c:pt>
                <c:pt idx="11">
                  <c:v>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豆科小葉菜類</c:v>
                </c:pt>
                <c:pt idx="1">
                  <c:v>蔥科小葉菜類</c:v>
                </c:pt>
                <c:pt idx="2">
                  <c:v>葫蘆科小葉菜類</c:v>
                </c:pt>
                <c:pt idx="3">
                  <c:v>菊科小葉菜類</c:v>
                </c:pt>
                <c:pt idx="4">
                  <c:v>菊科包葉菜類</c:v>
                </c:pt>
                <c:pt idx="5">
                  <c:v>草莓</c:v>
                </c:pt>
                <c:pt idx="6">
                  <c:v>芋</c:v>
                </c:pt>
                <c:pt idx="7">
                  <c:v>胡麻</c:v>
                </c:pt>
                <c:pt idx="8">
                  <c:v>瓜果類</c:v>
                </c:pt>
                <c:pt idx="9">
                  <c:v>山藥</c:v>
                </c:pt>
                <c:pt idx="10">
                  <c:v>茄科果菜類</c:v>
                </c:pt>
                <c:pt idx="11">
                  <c:v>茄科小葉菜類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  <c:pt idx="5">
                  <c:v>10</c:v>
                </c:pt>
                <c:pt idx="6">
                  <c:v>10</c:v>
                </c:pt>
                <c:pt idx="7">
                  <c:v>10</c:v>
                </c:pt>
                <c:pt idx="8">
                  <c:v>10</c:v>
                </c:pt>
                <c:pt idx="9">
                  <c:v>10</c:v>
                </c:pt>
                <c:pt idx="10">
                  <c:v>14</c:v>
                </c:pt>
                <c:pt idx="11">
                  <c:v>14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陶斯松</c:v>
                </c:pt>
                <c:pt idx="1">
                  <c:v>福隆納乃得</c:v>
                </c:pt>
                <c:pt idx="2">
                  <c:v>特安勃</c:v>
                </c:pt>
                <c:pt idx="3">
                  <c:v>益滅賽寧</c:v>
                </c:pt>
                <c:pt idx="4">
                  <c:v>白克松</c:v>
                </c:pt>
                <c:pt idx="5">
                  <c:v>賜派地</c:v>
                </c:pt>
                <c:pt idx="6">
                  <c:v>納得亞滅寧</c:v>
                </c:pt>
                <c:pt idx="7">
                  <c:v>滅賜克</c:v>
                </c:pt>
                <c:pt idx="8">
                  <c:v>硫賜安</c:v>
                </c:pt>
                <c:pt idx="9">
                  <c:v>佈飛百滅寧</c:v>
                </c:pt>
                <c:pt idx="10">
                  <c:v>庫斯蘇力菌E-911</c:v>
                </c:pt>
                <c:pt idx="11">
                  <c:v>因汀氟滅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1</c:v>
                </c:pt>
                <c:pt idx="2">
                  <c:v>7</c:v>
                </c:pt>
                <c:pt idx="3">
                  <c:v>1</c:v>
                </c:pt>
                <c:pt idx="4">
                  <c:v>10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1</c:v>
                </c:pt>
                <c:pt idx="9">
                  <c:v>21</c:v>
                </c:pt>
                <c:pt idx="10">
                  <c:v>3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賽滅寧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65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42／進字證 23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52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51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69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因汀氟滅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庫斯蘇力菌E-…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佈飛百滅寧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硫賜安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滅賜克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納得亞滅寧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賜派地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白克松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益滅賽寧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特安勃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福隆納乃得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