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撲滅松 95 (%)</c:v>
                </c:pt>
                <c:pt idx="1">
                  <c:v>撲滅松 50 (%) EW</c:v>
                </c:pt>
                <c:pt idx="2">
                  <c:v>撲滅松 40 (%) EW</c:v>
                </c:pt>
                <c:pt idx="3">
                  <c:v>撲滅松 95 (%) UL</c:v>
                </c:pt>
                <c:pt idx="4">
                  <c:v>撲滅松 20 (%) EC</c:v>
                </c:pt>
                <c:pt idx="5">
                  <c:v>撲滅松 40 (%) WP</c:v>
                </c:pt>
                <c:pt idx="6">
                  <c:v>撲滅松 50 (%) EC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立農化學股份有限公司</c:v>
                </c:pt>
                <c:pt idx="1">
                  <c:v>瑞芳植物保護股份有限公司</c:v>
                </c:pt>
                <c:pt idx="2">
                  <c:v>洽益化學股份有限公司</c:v>
                </c:pt>
                <c:pt idx="3">
                  <c:v>松樹國際有限公司</c:v>
                </c:pt>
                <c:pt idx="4">
                  <c:v>惠光股份有限公司</c:v>
                </c:pt>
                <c:pt idx="5">
                  <c:v>好速化學股份有限公司</c:v>
                </c:pt>
                <c:pt idx="6">
                  <c:v>大成化學工業股份有限公司</c:v>
                </c:pt>
                <c:pt idx="7">
                  <c:v>利台化學工業股份有限公司</c:v>
                </c:pt>
                <c:pt idx="8">
                  <c:v>中華民國農會附設各級農會農化廠</c:v>
                </c:pt>
                <c:pt idx="9">
                  <c:v>興農股份有限公司</c:v>
                </c:pt>
                <c:pt idx="10">
                  <c:v>日農科技股份有限公司</c:v>
                </c:pt>
                <c:pt idx="11">
                  <c:v>台灣住友化學股份有限公司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小葉菜類</c:v>
                </c:pt>
                <c:pt idx="1">
                  <c:v>包葉菜類</c:v>
                </c:pt>
                <c:pt idx="2">
                  <c:v>乾豆類</c:v>
                </c:pt>
                <c:pt idx="3">
                  <c:v>茭白筍</c:v>
                </c:pt>
                <c:pt idx="4">
                  <c:v>甘蔗</c:v>
                </c:pt>
                <c:pt idx="5">
                  <c:v>龍眼</c:v>
                </c:pt>
                <c:pt idx="6">
                  <c:v>黃金果</c:v>
                </c:pt>
                <c:pt idx="7">
                  <c:v>綠豆</c:v>
                </c:pt>
                <c:pt idx="8">
                  <c:v>玉米</c:v>
                </c:pt>
                <c:pt idx="9">
                  <c:v>荔枝</c:v>
                </c:pt>
                <c:pt idx="10">
                  <c:v>大豆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9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15</c:v>
                </c:pt>
                <c:pt idx="10">
                  <c:v>20</c:v>
                </c:pt>
                <c:pt idx="11">
                  <c:v>58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賽速安勃</c:v>
                </c:pt>
                <c:pt idx="1">
                  <c:v>賽速洛寧</c:v>
                </c:pt>
                <c:pt idx="2">
                  <c:v>賜諾特</c:v>
                </c:pt>
                <c:pt idx="3">
                  <c:v>賜派滅</c:v>
                </c:pt>
                <c:pt idx="4">
                  <c:v>速殺氟</c:v>
                </c:pt>
                <c:pt idx="5">
                  <c:v>賽安勃</c:v>
                </c:pt>
                <c:pt idx="6">
                  <c:v>滅芬諾特</c:v>
                </c:pt>
                <c:pt idx="7">
                  <c:v>特安勃</c:v>
                </c:pt>
                <c:pt idx="8">
                  <c:v>益滅賽寧</c:v>
                </c:pt>
                <c:pt idx="9">
                  <c:v>撲殺培丹</c:v>
                </c:pt>
                <c:pt idx="10">
                  <c:v>布芬大利松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41／進字證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