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福賽絕 95 (%)</c:v>
                </c:pt>
                <c:pt idx="1">
                  <c:v>福賽絕 93 (%)</c:v>
                </c:pt>
                <c:pt idx="2">
                  <c:v>福賽絕 96 (%)</c:v>
                </c:pt>
                <c:pt idx="3">
                  <c:v>福賽絕 15 (%) EC</c:v>
                </c:pt>
                <c:pt idx="4">
                  <c:v>福賽絕 10 (%) GR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5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Sheet1!$A$2:$A$9</c:f>
              <c:strCache>
                <c:ptCount val="8"/>
                <c:pt idx="0">
                  <c:v>詣榮國際有限公司</c:v>
                </c:pt>
                <c:pt idx="1">
                  <c:v>育禾化學興業有限公司</c:v>
                </c:pt>
                <c:pt idx="2">
                  <c:v>日農科技股份有限公司</c:v>
                </c:pt>
                <c:pt idx="3">
                  <c:v>臺益工業股份有限公司</c:v>
                </c:pt>
                <c:pt idx="4">
                  <c:v>臺灣庵原農藥股份有限公司</c:v>
                </c:pt>
                <c:pt idx="5">
                  <c:v>洽益化學股份有限公司</c:v>
                </c:pt>
                <c:pt idx="6">
                  <c:v>中華民國農會附設各級農會農化廠</c:v>
                </c:pt>
                <c:pt idx="7">
                  <c:v>台灣石原產業股份有限公司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Sheet1!$A$2:$A$7</c:f>
              <c:strCache>
                <c:ptCount val="6"/>
                <c:pt idx="0">
                  <c:v>番石榴</c:v>
                </c:pt>
                <c:pt idx="1">
                  <c:v>松樹</c:v>
                </c:pt>
                <c:pt idx="2">
                  <c:v>香瓜</c:v>
                </c:pt>
                <c:pt idx="3">
                  <c:v>西瓜</c:v>
                </c:pt>
                <c:pt idx="4">
                  <c:v>番茄</c:v>
                </c:pt>
                <c:pt idx="5">
                  <c:v>洋香瓜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Sheet1!$A$2:$A$9</c:f>
              <c:strCache>
                <c:ptCount val="8"/>
                <c:pt idx="0">
                  <c:v>加保扶</c:v>
                </c:pt>
                <c:pt idx="1">
                  <c:v>芬滅松</c:v>
                </c:pt>
                <c:pt idx="2">
                  <c:v>毆殺滅</c:v>
                </c:pt>
                <c:pt idx="3">
                  <c:v>摩朗得(酒石酸鹽)</c:v>
                </c:pt>
                <c:pt idx="4">
                  <c:v>托福松</c:v>
                </c:pt>
                <c:pt idx="5">
                  <c:v>氟派瑞</c:v>
                </c:pt>
                <c:pt idx="6">
                  <c:v>氟印淨</c:v>
                </c:pt>
                <c:pt idx="7">
                  <c:v>滅線蟲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福賽絕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6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4／進字證 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4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4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8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6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8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6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2798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滅線蟲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氟印淨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氟派瑞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托福松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摩朗得(酒石酸…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毆殺滅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芬滅松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加保扶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