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合速隆 98 (%)</c:v>
                </c:pt>
                <c:pt idx="1">
                  <c:v>合速隆 75 (%) WG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興農股份有限公司</c:v>
                </c:pt>
                <c:pt idx="1">
                  <c:v>日農科技股份有限公司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草皮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百速隆</c:v>
                </c:pt>
                <c:pt idx="1">
                  <c:v>依速隆</c:v>
                </c:pt>
                <c:pt idx="2">
                  <c:v>伏速隆</c:v>
                </c:pt>
                <c:pt idx="3">
                  <c:v>快克草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合速隆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快克草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