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丁基拉草 91 (%)</c:v>
                </c:pt>
                <c:pt idx="1">
                  <c:v>丁基拉草 94 (%)</c:v>
                </c:pt>
                <c:pt idx="2">
                  <c:v>丁基拉草 90 (%)</c:v>
                </c:pt>
                <c:pt idx="3">
                  <c:v>丁基拉草 92 (%)</c:v>
                </c:pt>
                <c:pt idx="4">
                  <c:v>丁基拉草 95 (%)</c:v>
                </c:pt>
                <c:pt idx="5">
                  <c:v>丁基拉草 85 (%)</c:v>
                </c:pt>
                <c:pt idx="6">
                  <c:v>丁基拉草 60 (%) EC</c:v>
                </c:pt>
                <c:pt idx="7">
                  <c:v>丁基拉草 5  (%) GR</c:v>
                </c:pt>
                <c:pt idx="8">
                  <c:v>丁基拉草 32 (%) 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8</c:v>
                </c:pt>
                <c:pt idx="7">
                  <c:v>20</c:v>
                </c:pt>
                <c:pt idx="8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台農三和化工股份有限公司</c:v>
                </c:pt>
                <c:pt idx="1">
                  <c:v>台灣正豐植保股份有限公司</c:v>
                </c:pt>
                <c:pt idx="2">
                  <c:v>台灣日產化工股份有限公司</c:v>
                </c:pt>
                <c:pt idx="3">
                  <c:v>功力化學工業股份有限公司</c:v>
                </c:pt>
                <c:pt idx="4">
                  <c:v>中華民國農會附設各級農會農化廠</c:v>
                </c:pt>
                <c:pt idx="5">
                  <c:v>華夏科學農化股份有限公司</c:v>
                </c:pt>
                <c:pt idx="6">
                  <c:v>臺灣庵原農藥股份有限公司</c:v>
                </c:pt>
                <c:pt idx="7">
                  <c:v>瑞芳植物保護股份有限公司</c:v>
                </c:pt>
                <c:pt idx="8">
                  <c:v>日農科技股份有限公司</c:v>
                </c:pt>
                <c:pt idx="9">
                  <c:v>興農股份有限公司</c:v>
                </c:pt>
                <c:pt idx="10">
                  <c:v>惠光股份有限公司</c:v>
                </c:pt>
                <c:pt idx="11">
                  <c:v>億豐農化廠股份有限公司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青江菜</c:v>
                </c:pt>
                <c:pt idx="1">
                  <c:v>蕹菜</c:v>
                </c:pt>
                <c:pt idx="2">
                  <c:v>菠菜</c:v>
                </c:pt>
                <c:pt idx="3">
                  <c:v>莧菜</c:v>
                </c:pt>
                <c:pt idx="4">
                  <c:v>茼蒿</c:v>
                </c:pt>
                <c:pt idx="5">
                  <c:v>芥藍</c:v>
                </c:pt>
                <c:pt idx="6">
                  <c:v>芥菜</c:v>
                </c:pt>
                <c:pt idx="7">
                  <c:v>油菜</c:v>
                </c:pt>
                <c:pt idx="8">
                  <c:v>小白菜</c:v>
                </c:pt>
                <c:pt idx="9">
                  <c:v>不結球萵苣與半結球萵苣</c:v>
                </c:pt>
                <c:pt idx="10">
                  <c:v>水稻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丁基拉草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51／進字證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