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腈硫克敏 16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詣榮國際有限公司</c:v>
                </c:pt>
                <c:pt idx="1">
                  <c:v>萬得發有限公司</c:v>
                </c:pt>
                <c:pt idx="2">
                  <c:v>臺聯實業股份有限公司</c:v>
                </c:pt>
                <c:pt idx="3">
                  <c:v>國豐化學工業股份有限公司</c:v>
                </c:pt>
                <c:pt idx="4">
                  <c:v>嘉濱貿易有限公司</c:v>
                </c:pt>
                <c:pt idx="5">
                  <c:v>台灣巴斯夫股份有限公司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蓮霧</c:v>
                </c:pt>
                <c:pt idx="1">
                  <c:v>葡萄</c:v>
                </c:pt>
                <c:pt idx="2">
                  <c:v>茶</c:v>
                </c:pt>
                <c:pt idx="3">
                  <c:v>番石榴</c:v>
                </c:pt>
                <c:pt idx="4">
                  <c:v>無花果</c:v>
                </c:pt>
                <c:pt idx="5">
                  <c:v>檬果</c:v>
                </c:pt>
                <c:pt idx="6">
                  <c:v>楊桃</c:v>
                </c:pt>
                <c:pt idx="7">
                  <c:v>柑桔類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三氟派瑞</c:v>
                </c:pt>
                <c:pt idx="1">
                  <c:v>嘉賜貝芬</c:v>
                </c:pt>
                <c:pt idx="2">
                  <c:v>保粒黴素 丁</c:v>
                </c:pt>
                <c:pt idx="3">
                  <c:v>腐絕快得寧</c:v>
                </c:pt>
                <c:pt idx="4">
                  <c:v>芬座克敏</c:v>
                </c:pt>
                <c:pt idx="5">
                  <c:v>扶比胺</c:v>
                </c:pt>
                <c:pt idx="6">
                  <c:v>保粒快得寧</c:v>
                </c:pt>
                <c:pt idx="7">
                  <c:v>枯草桿菌Y1336</c:v>
                </c:pt>
                <c:pt idx="8">
                  <c:v>貝芬撲克拉</c:v>
                </c:pt>
                <c:pt idx="9">
                  <c:v>貝芬菲克利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3</c:v>
                </c:pt>
                <c:pt idx="2">
                  <c:v>1</c:v>
                </c:pt>
                <c:pt idx="3">
                  <c:v>6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腈硫克敏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保粒黴素 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