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氟殺比 20 g/L (2%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瓜菜類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硫酸快得寧</c:v>
                </c:pt>
                <c:pt idx="1">
                  <c:v>曼普歐西比</c:v>
                </c:pt>
                <c:pt idx="2">
                  <c:v>歐西比</c:v>
                </c:pt>
                <c:pt idx="3">
                  <c:v>凡殺歐西比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氟殺比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