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賽普洛 98 (%)</c:v>
                </c:pt>
                <c:pt idx="1">
                  <c:v>賽普洛 50 (%) WG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國豐化學工業股份有限公司</c:v>
                </c:pt>
                <c:pt idx="1">
                  <c:v>佳禾作物科學股份有限公司</c:v>
                </c:pt>
                <c:pt idx="2">
                  <c:v>雅飛有限公司</c:v>
                </c:pt>
                <c:pt idx="3">
                  <c:v>詣榮國際有限公司</c:v>
                </c:pt>
                <c:pt idx="4">
                  <c:v>萬得發有限公司</c:v>
                </c:pt>
                <c:pt idx="5">
                  <c:v>台灣先正達股份有限公司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胡瓜</c:v>
                </c:pt>
                <c:pt idx="1">
                  <c:v>絲瓜</c:v>
                </c:pt>
                <c:pt idx="2">
                  <c:v>瓜果類</c:v>
                </c:pt>
                <c:pt idx="3">
                  <c:v>洋香瓜</c:v>
                </c:pt>
                <c:pt idx="4">
                  <c:v>梨</c:v>
                </c:pt>
                <c:pt idx="5">
                  <c:v>桃</c:v>
                </c:pt>
                <c:pt idx="6">
                  <c:v>木虌果</c:v>
                </c:pt>
                <c:pt idx="7">
                  <c:v>扁蒲</c:v>
                </c:pt>
                <c:pt idx="8">
                  <c:v>夏南瓜</c:v>
                </c:pt>
                <c:pt idx="9">
                  <c:v>南瓜</c:v>
                </c:pt>
                <c:pt idx="10">
                  <c:v>冬瓜</c:v>
                </c:pt>
                <c:pt idx="11">
                  <c:v>梨果類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賽普待克利</c:v>
                </c:pt>
                <c:pt idx="1">
                  <c:v>嘉賜貝芬</c:v>
                </c:pt>
                <c:pt idx="2">
                  <c:v>氟殺待克利</c:v>
                </c:pt>
                <c:pt idx="3">
                  <c:v>滅芬座</c:v>
                </c:pt>
                <c:pt idx="4">
                  <c:v>派本克</c:v>
                </c:pt>
                <c:pt idx="5">
                  <c:v>派滅芬</c:v>
                </c:pt>
                <c:pt idx="6">
                  <c:v>派芬農</c:v>
                </c:pt>
                <c:pt idx="7">
                  <c:v>芬座克敏</c:v>
                </c:pt>
                <c:pt idx="8">
                  <c:v>得克派瑞</c:v>
                </c:pt>
                <c:pt idx="9">
                  <c:v>達克利</c:v>
                </c:pt>
                <c:pt idx="10">
                  <c:v>賽福保淨</c:v>
                </c:pt>
                <c:pt idx="11">
                  <c:v>貝芬菲克利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11</c:v>
                </c:pt>
                <c:pt idx="4">
                  <c:v>1</c:v>
                </c:pt>
                <c:pt idx="5">
                  <c:v>12</c:v>
                </c:pt>
                <c:pt idx="6">
                  <c:v>10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賽普洛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