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亞托待克利 325 g/L (…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國豐化學工業股份有限公司</c:v>
                </c:pt>
                <c:pt idx="1">
                  <c:v>嘉濱貿易有限公司</c:v>
                </c:pt>
                <c:pt idx="2">
                  <c:v>嘉泰企業股份有限公司</c:v>
                </c:pt>
                <c:pt idx="3">
                  <c:v>台農三和化工股份有限公司</c:v>
                </c:pt>
                <c:pt idx="4">
                  <c:v>台灣科研生物技術有限公司</c:v>
                </c:pt>
                <c:pt idx="5">
                  <c:v>台灣瑪斯德股份有限公司</c:v>
                </c:pt>
                <c:pt idx="6">
                  <c:v>台灣日產化工股份有限公司</c:v>
                </c:pt>
                <c:pt idx="7">
                  <c:v>利台化學工業股份有限公司</c:v>
                </c:pt>
                <c:pt idx="8">
                  <c:v>光華化學股份有限公司</c:v>
                </c:pt>
                <c:pt idx="9">
                  <c:v>世大農化工廠股份有限公司</c:v>
                </c:pt>
                <c:pt idx="10">
                  <c:v>嘉農企業股份有限公司</c:v>
                </c:pt>
                <c:pt idx="11">
                  <c:v>台灣先正達股份有限公司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荔枝</c:v>
                </c:pt>
                <c:pt idx="1">
                  <c:v>茶</c:v>
                </c:pt>
                <c:pt idx="2">
                  <c:v>花木</c:v>
                </c:pt>
                <c:pt idx="3">
                  <c:v>紅龍果</c:v>
                </c:pt>
                <c:pt idx="4">
                  <c:v>紅毛丹</c:v>
                </c:pt>
                <c:pt idx="5">
                  <c:v>百香果</c:v>
                </c:pt>
                <c:pt idx="6">
                  <c:v>番荔枝</c:v>
                </c:pt>
                <c:pt idx="7">
                  <c:v>瓜果類</c:v>
                </c:pt>
                <c:pt idx="8">
                  <c:v>檬果</c:v>
                </c:pt>
                <c:pt idx="9">
                  <c:v>木瓜</c:v>
                </c:pt>
                <c:pt idx="10">
                  <c:v>山茶</c:v>
                </c:pt>
                <c:pt idx="11">
                  <c:v>大豆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貝芬得</c:v>
                </c:pt>
                <c:pt idx="1">
                  <c:v>腐絕快得寧</c:v>
                </c:pt>
                <c:pt idx="2">
                  <c:v>芬座克敏</c:v>
                </c:pt>
                <c:pt idx="3">
                  <c:v>保粒快得寧</c:v>
                </c:pt>
                <c:pt idx="4">
                  <c:v>甲鋅保淨</c:v>
                </c:pt>
                <c:pt idx="5">
                  <c:v>福賽快得寧</c:v>
                </c:pt>
                <c:pt idx="6">
                  <c:v>貝芬撲克拉</c:v>
                </c:pt>
                <c:pt idx="7">
                  <c:v>貝芬菲克利</c:v>
                </c:pt>
                <c:pt idx="8">
                  <c:v>賓得克利</c:v>
                </c:pt>
                <c:pt idx="9">
                  <c:v>貝芬待克利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亞托待克利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35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21／進字證 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18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貝芬待克利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貝芬撲克拉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芬座克敏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腐絕快得寧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