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滅普寧 94 (%)</c:v>
                </c:pt>
                <c:pt idx="1">
                  <c:v>滅普寧 3  (%) DP</c:v>
                </c:pt>
                <c:pt idx="2">
                  <c:v>滅普寧 40 (%) SC</c:v>
                </c:pt>
                <c:pt idx="3">
                  <c:v>滅普寧 75 (%) WP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瑞繐股份有限公司</c:v>
                </c:pt>
                <c:pt idx="1">
                  <c:v>臺灣庵原農藥股份有限公司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胡蘿蔔</c:v>
                </c:pt>
                <c:pt idx="1">
                  <c:v>玉米</c:v>
                </c:pt>
                <c:pt idx="2">
                  <c:v>水稻</c:v>
                </c:pt>
                <c:pt idx="3">
                  <c:v>香瓜茄</c:v>
                </c:pt>
                <c:pt idx="4">
                  <c:v>辣椒</c:v>
                </c:pt>
                <c:pt idx="5">
                  <c:v>茄子</c:v>
                </c:pt>
                <c:pt idx="6">
                  <c:v>芹菜</c:v>
                </c:pt>
                <c:pt idx="7">
                  <c:v>番茄</c:v>
                </c:pt>
                <c:pt idx="8">
                  <c:v>甜椒</c:v>
                </c:pt>
                <c:pt idx="9">
                  <c:v>樹番茄</c:v>
                </c:pt>
                <c:pt idx="10">
                  <c:v>枸杞</c:v>
                </c:pt>
                <c:pt idx="11">
                  <c:v>菠菜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三氟敏</c:v>
                </c:pt>
                <c:pt idx="1">
                  <c:v>賽氟滅</c:v>
                </c:pt>
                <c:pt idx="2">
                  <c:v>克熱淨</c:v>
                </c:pt>
                <c:pt idx="3">
                  <c:v>平氟芬</c:v>
                </c:pt>
                <c:pt idx="4">
                  <c:v>依普氟殺</c:v>
                </c:pt>
                <c:pt idx="5">
                  <c:v>滅芬座</c:v>
                </c:pt>
                <c:pt idx="6">
                  <c:v>芬瑞莫</c:v>
                </c:pt>
                <c:pt idx="7">
                  <c:v>枯草桿菌Y1336</c:v>
                </c:pt>
                <c:pt idx="8">
                  <c:v>賓得克利</c:v>
                </c:pt>
                <c:pt idx="9">
                  <c:v>殺紋依得利</c:v>
                </c:pt>
                <c:pt idx="10">
                  <c:v>蕈狀芽孢桿菌AGB01</c:v>
                </c:pt>
                <c:pt idx="11">
                  <c:v>賽氟菲克利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滅普寧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殺紋依得利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芬瑞莫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依普氟殺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平氟芬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克熱淨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