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依芬寧 96 (%)</c:v>
                </c:pt>
                <c:pt idx="1">
                  <c:v>依芬寧 20 (%) WP</c:v>
                </c:pt>
                <c:pt idx="2">
                  <c:v>依芬寧 10 (%) EC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</c:v>
                </c:pt>
                <c:pt idx="1">
                  <c:v>12</c:v>
                </c:pt>
                <c:pt idx="2">
                  <c:v>15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華夏科學農化股份有限公司</c:v>
                </c:pt>
                <c:pt idx="1">
                  <c:v>臺聯實業股份有限公司</c:v>
                </c:pt>
                <c:pt idx="2">
                  <c:v>臺益工業股份有限公司</c:v>
                </c:pt>
                <c:pt idx="3">
                  <c:v>瑞芳植物保護股份有限公司</c:v>
                </c:pt>
                <c:pt idx="4">
                  <c:v>東和化學企業股份有限公司</c:v>
                </c:pt>
                <c:pt idx="5">
                  <c:v>易利特開發有限公司</c:v>
                </c:pt>
                <c:pt idx="6">
                  <c:v>日農科技股份有限公司</c:v>
                </c:pt>
                <c:pt idx="7">
                  <c:v>富農化學工業股份有限公司</c:v>
                </c:pt>
                <c:pt idx="8">
                  <c:v>安旺特股份有限公司</c:v>
                </c:pt>
                <c:pt idx="9">
                  <c:v>台農三和化工股份有限公司</c:v>
                </c:pt>
                <c:pt idx="10">
                  <c:v>國豐化學工業股份有限公司</c:v>
                </c:pt>
                <c:pt idx="11">
                  <c:v>億豐農化廠股份有限公司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高粱</c:v>
                </c:pt>
                <c:pt idx="1">
                  <c:v>薏苡</c:v>
                </c:pt>
                <c:pt idx="2">
                  <c:v>落花生</c:v>
                </c:pt>
                <c:pt idx="3">
                  <c:v>竹</c:v>
                </c:pt>
                <c:pt idx="4">
                  <c:v>禾本科雜糧類</c:v>
                </c:pt>
                <c:pt idx="5">
                  <c:v>百慕達草</c:v>
                </c:pt>
                <c:pt idx="6">
                  <c:v>玉米</c:v>
                </c:pt>
                <c:pt idx="7">
                  <c:v>狼尾草</c:v>
                </c:pt>
                <c:pt idx="8">
                  <c:v>小麥</c:v>
                </c:pt>
                <c:pt idx="9">
                  <c:v>小米</c:v>
                </c:pt>
                <c:pt idx="10">
                  <c:v>水稻</c:v>
                </c:pt>
                <c:pt idx="11">
                  <c:v>薑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4</c:v>
                </c:pt>
                <c:pt idx="11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派滅淨</c:v>
                </c:pt>
                <c:pt idx="1">
                  <c:v>氟尼胺</c:v>
                </c:pt>
                <c:pt idx="2">
                  <c:v>剋安勃</c:v>
                </c:pt>
                <c:pt idx="3">
                  <c:v>賜諾特</c:v>
                </c:pt>
                <c:pt idx="4">
                  <c:v>氟大滅</c:v>
                </c:pt>
                <c:pt idx="5">
                  <c:v>庫斯蘇力菌ABTS-351</c:v>
                </c:pt>
                <c:pt idx="6">
                  <c:v>益保扶</c:v>
                </c:pt>
                <c:pt idx="7">
                  <c:v>速殺氟</c:v>
                </c:pt>
                <c:pt idx="8">
                  <c:v>特安勃</c:v>
                </c:pt>
                <c:pt idx="9">
                  <c:v>布芬大利松</c:v>
                </c:pt>
                <c:pt idx="10">
                  <c:v>氟美派</c:v>
                </c:pt>
                <c:pt idx="11">
                  <c:v>滅克蝨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10</c:v>
                </c:pt>
                <c:pt idx="3">
                  <c:v>7</c:v>
                </c:pt>
                <c:pt idx="4">
                  <c:v>3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依芬寧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27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24／進字證 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16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46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15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滅克蝨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氟美派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布芬大利松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速殺氟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益保扶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庫斯蘇力菌AB…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氟大滅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剋安勃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氟尼胺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