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滅芬百速隆 31 (%) XX…</c:v>
                </c:pt>
                <c:pt idx="1">
                  <c:v>滅芬百速隆 3.6  (%) 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台灣日產化工股份有限公司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普拉比拉芬</c:v>
                </c:pt>
                <c:pt idx="1">
                  <c:v>特酮草氟胺</c:v>
                </c:pt>
                <c:pt idx="2">
                  <c:v>免速普拉草</c:v>
                </c:pt>
                <c:pt idx="3">
                  <c:v>殺丹免速隆</c:v>
                </c:pt>
                <c:pt idx="4">
                  <c:v>滅芬免速隆</c:v>
                </c:pt>
                <c:pt idx="5">
                  <c:v>丁拉依速隆</c:v>
                </c:pt>
                <c:pt idx="6">
                  <c:v>免速隆</c:v>
                </c:pt>
                <c:pt idx="7">
                  <c:v>汰硫免速隆</c:v>
                </c:pt>
                <c:pt idx="8">
                  <c:v>稻得免速隆</c:v>
                </c:pt>
                <c:pt idx="9">
                  <c:v>丁拉百速隆</c:v>
                </c:pt>
                <c:pt idx="10">
                  <c:v>滅芬草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滅芬百速隆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