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聚乙醛 98 (%)</c:v>
                </c:pt>
                <c:pt idx="1">
                  <c:v>聚乙醛 99 (%)</c:v>
                </c:pt>
                <c:pt idx="2">
                  <c:v>聚乙醛 3.25  (%) RB</c:v>
                </c:pt>
                <c:pt idx="3">
                  <c:v>聚乙醛 20 (%) OD</c:v>
                </c:pt>
                <c:pt idx="4">
                  <c:v>聚乙醛 80 (%) WP</c:v>
                </c:pt>
                <c:pt idx="5">
                  <c:v>聚乙醛 6  (%) RB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9</c:v>
                </c:pt>
                <c:pt idx="5">
                  <c:v>27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臺聯實業股份有限公司</c:v>
                </c:pt>
                <c:pt idx="1">
                  <c:v>益欣股份有限公司</c:v>
                </c:pt>
                <c:pt idx="2">
                  <c:v>漢寶工業有限公司</c:v>
                </c:pt>
                <c:pt idx="3">
                  <c:v>易利特開發有限公司</c:v>
                </c:pt>
                <c:pt idx="4">
                  <c:v>日農科技股份有限公司</c:v>
                </c:pt>
                <c:pt idx="5">
                  <c:v>國豐化學工業股份有限公司</c:v>
                </c:pt>
                <c:pt idx="6">
                  <c:v>台灣赫斯特有限公司</c:v>
                </c:pt>
                <c:pt idx="7">
                  <c:v>台灣科研生物技術有限公司</c:v>
                </c:pt>
                <c:pt idx="8">
                  <c:v>優必樂有限公司</c:v>
                </c:pt>
                <c:pt idx="9">
                  <c:v>萬得發有限公司</c:v>
                </c:pt>
                <c:pt idx="10">
                  <c:v>惠光股份有限公司</c:v>
                </c:pt>
                <c:pt idx="11">
                  <c:v>臺益工業股份有限公司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3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紅龍果</c:v>
                </c:pt>
                <c:pt idx="1">
                  <c:v>造林地</c:v>
                </c:pt>
                <c:pt idx="2">
                  <c:v>水稻</c:v>
                </c:pt>
                <c:pt idx="3">
                  <c:v>作物園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耐克螺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聚乙醛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39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24／進字證 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6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28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621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耐克螺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