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石灰硫黃 27.5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龍燈生物科技股份有限公司</c:v>
                </c:pt>
                <c:pt idx="1">
                  <c:v>興農股份有限公司</c:v>
                </c:pt>
                <c:pt idx="2">
                  <c:v>嘉濱貿易有限公司</c:v>
                </c:pt>
                <c:pt idx="3">
                  <c:v>儂泰貿易有限公司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芬佈賜</c:v>
                </c:pt>
                <c:pt idx="1">
                  <c:v>可濕性硫黃</c:v>
                </c:pt>
                <c:pt idx="2">
                  <c:v>克芬蟎</c:v>
                </c:pt>
                <c:pt idx="3">
                  <c:v>丁基加保扶</c:v>
                </c:pt>
                <c:pt idx="4">
                  <c:v>毆殺滅</c:v>
                </c:pt>
                <c:pt idx="5">
                  <c:v>二福隆</c:v>
                </c:pt>
                <c:pt idx="6">
                  <c:v>加福松</c:v>
                </c:pt>
                <c:pt idx="7">
                  <c:v>畢達本</c:v>
                </c:pt>
                <c:pt idx="8">
                  <c:v>芬普蟎</c:v>
                </c:pt>
                <c:pt idx="9">
                  <c:v>阿巴汀</c:v>
                </c:pt>
                <c:pt idx="10">
                  <c:v>汰芬隆</c:v>
                </c:pt>
                <c:pt idx="11">
                  <c:v>福隆納乃得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石灰硫黃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可濕性硫黃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