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本達隆 98 (%)</c:v>
                </c:pt>
                <c:pt idx="1">
                  <c:v>本達隆 96 (%)</c:v>
                </c:pt>
                <c:pt idx="2">
                  <c:v>本達隆 97 (%)</c:v>
                </c:pt>
                <c:pt idx="3">
                  <c:v>本達隆 95 (%)</c:v>
                </c:pt>
                <c:pt idx="4">
                  <c:v>本達隆 44.1 (%) SL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34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台灣巴斯夫股份有限公司</c:v>
                </c:pt>
                <c:pt idx="1">
                  <c:v>利台化學工業股份有限公司</c:v>
                </c:pt>
                <c:pt idx="2">
                  <c:v>優必樂有限公司</c:v>
                </c:pt>
                <c:pt idx="3">
                  <c:v>億豐農化廠股份有限公司</c:v>
                </c:pt>
                <c:pt idx="4">
                  <c:v>高事達農化有限公司</c:v>
                </c:pt>
                <c:pt idx="5">
                  <c:v>詣榮國際有限公司</c:v>
                </c:pt>
                <c:pt idx="6">
                  <c:v>興農股份有限公司</c:v>
                </c:pt>
                <c:pt idx="7">
                  <c:v>安旺特股份有限公司</c:v>
                </c:pt>
                <c:pt idx="8">
                  <c:v>嘉濱貿易有限公司</c:v>
                </c:pt>
                <c:pt idx="9">
                  <c:v>光華化學股份有限公司</c:v>
                </c:pt>
                <c:pt idx="10">
                  <c:v>臺聯實業股份有限公司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本達隆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