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派芬農 26.8 (%) SC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台灣石原產業股份有限公司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Sheet1!$A$2:$A$12</c:f>
              <c:strCache>
                <c:ptCount val="11"/>
                <c:pt idx="0">
                  <c:v>隼人瓜</c:v>
                </c:pt>
                <c:pt idx="1">
                  <c:v>越瓜</c:v>
                </c:pt>
                <c:pt idx="2">
                  <c:v>葡萄</c:v>
                </c:pt>
                <c:pt idx="3">
                  <c:v>苦瓜</c:v>
                </c:pt>
                <c:pt idx="4">
                  <c:v>胡瓜</c:v>
                </c:pt>
                <c:pt idx="5">
                  <c:v>絲瓜</c:v>
                </c:pt>
                <c:pt idx="6">
                  <c:v>木虌果</c:v>
                </c:pt>
                <c:pt idx="7">
                  <c:v>扁蒲</c:v>
                </c:pt>
                <c:pt idx="8">
                  <c:v>夏南瓜</c:v>
                </c:pt>
                <c:pt idx="9">
                  <c:v>南瓜</c:v>
                </c:pt>
                <c:pt idx="10">
                  <c:v>冬瓜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邁克諾芬</c:v>
                </c:pt>
                <c:pt idx="1">
                  <c:v>氟殺克敏</c:v>
                </c:pt>
                <c:pt idx="2">
                  <c:v>三氟派瑞</c:v>
                </c:pt>
                <c:pt idx="3">
                  <c:v>普快淨</c:v>
                </c:pt>
                <c:pt idx="4">
                  <c:v>氟殺待克利</c:v>
                </c:pt>
                <c:pt idx="5">
                  <c:v>滅芬座</c:v>
                </c:pt>
                <c:pt idx="6">
                  <c:v>派滅芬</c:v>
                </c:pt>
                <c:pt idx="7">
                  <c:v>得克派瑞</c:v>
                </c:pt>
                <c:pt idx="8">
                  <c:v>達克利</c:v>
                </c:pt>
                <c:pt idx="9">
                  <c:v>菲克利腐絕</c:v>
                </c:pt>
                <c:pt idx="10">
                  <c:v>比芬諾</c:v>
                </c:pt>
                <c:pt idx="11">
                  <c:v>得克芬胺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10</c:v>
                </c:pt>
                <c:pt idx="6">
                  <c:v>10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派芬農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39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比芬諾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菲克利腐絕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得克派瑞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氟殺待克利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普快淨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三氟派瑞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