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普拉比拉芬 310 g/L (…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台灣先正達股份有限公司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普拉比拉芬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