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普硫松 50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鴻勳國際企業有限公司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普硫松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