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賽速安 97 (%)</c:v>
                </c:pt>
                <c:pt idx="1">
                  <c:v>賽速安 98 (%)</c:v>
                </c:pt>
                <c:pt idx="2">
                  <c:v>賽速安 10 (%) SG</c:v>
                </c:pt>
                <c:pt idx="3">
                  <c:v>賽速安勃 40 (%) WG</c:v>
                </c:pt>
                <c:pt idx="4">
                  <c:v>賽速安勃 300 g/L (3…</c:v>
                </c:pt>
                <c:pt idx="5">
                  <c:v>賽速安 25 (%) SG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13</c:v>
                </c:pt>
                <c:pt idx="2">
                  <c:v>1</c:v>
                </c:pt>
                <c:pt idx="3">
                  <c:v>10</c:v>
                </c:pt>
                <c:pt idx="4">
                  <c:v>12</c:v>
                </c:pt>
                <c:pt idx="5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嘉濱貿易有限公司</c:v>
                </c:pt>
                <c:pt idx="1">
                  <c:v>台灣瑪斯德股份有限公司</c:v>
                </c:pt>
                <c:pt idx="2">
                  <c:v>雅飛有限公司</c:v>
                </c:pt>
                <c:pt idx="3">
                  <c:v>詣榮國際有限公司</c:v>
                </c:pt>
                <c:pt idx="4">
                  <c:v>興農股份有限公司</c:v>
                </c:pt>
                <c:pt idx="5">
                  <c:v>臺灣潤農有限公司</c:v>
                </c:pt>
                <c:pt idx="6">
                  <c:v>洽益化學股份有限公司</c:v>
                </c:pt>
                <c:pt idx="7">
                  <c:v>日農科技股份有限公司</c:v>
                </c:pt>
                <c:pt idx="8">
                  <c:v>萬得發有限公司</c:v>
                </c:pt>
                <c:pt idx="9">
                  <c:v>台灣日產化工股份有限公司</c:v>
                </c:pt>
                <c:pt idx="10">
                  <c:v>國豐化學工業股份有限公司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莧菜</c:v>
                </c:pt>
                <c:pt idx="1">
                  <c:v>茄科小葉菜類</c:v>
                </c:pt>
                <c:pt idx="2">
                  <c:v>豌豆</c:v>
                </c:pt>
                <c:pt idx="3">
                  <c:v>豆薯</c:v>
                </c:pt>
                <c:pt idx="4">
                  <c:v>甘藷</c:v>
                </c:pt>
                <c:pt idx="5">
                  <c:v>瓜果類</c:v>
                </c:pt>
                <c:pt idx="6">
                  <c:v>花木</c:v>
                </c:pt>
                <c:pt idx="7">
                  <c:v>豆菜類</c:v>
                </c:pt>
                <c:pt idx="8">
                  <c:v>茶</c:v>
                </c:pt>
                <c:pt idx="9">
                  <c:v>水稻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8</c:v>
                </c:pt>
                <c:pt idx="9">
                  <c:v>15</c:v>
                </c:pt>
                <c:pt idx="10">
                  <c:v>16</c:v>
                </c:pt>
                <c:pt idx="11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亞克瑞</c:v>
                </c:pt>
                <c:pt idx="1">
                  <c:v>滅克蝨</c:v>
                </c:pt>
                <c:pt idx="2">
                  <c:v>布芬益化利</c:v>
                </c:pt>
                <c:pt idx="3">
                  <c:v>免敵克</c:v>
                </c:pt>
                <c:pt idx="4">
                  <c:v>益洛寧</c:v>
                </c:pt>
                <c:pt idx="5">
                  <c:v>佈飛百滅寧</c:v>
                </c:pt>
                <c:pt idx="6">
                  <c:v>庫斯蘇力菌EG-2371</c:v>
                </c:pt>
                <c:pt idx="7">
                  <c:v>庫斯蘇力菌E-911</c:v>
                </c:pt>
                <c:pt idx="8">
                  <c:v>苦參鹼</c:v>
                </c:pt>
                <c:pt idx="9">
                  <c:v>因汀氟滅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15</c:v>
                </c:pt>
                <c:pt idx="6">
                  <c:v>2</c:v>
                </c:pt>
                <c:pt idx="7">
                  <c:v>12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賽速安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25／進字證 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