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丁拉汰草 8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丁拉汰草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