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抑芽素   鉀鹽 21.7 (…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富農化學工業股份有限公司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抑芽素   鉀鹽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0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0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0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2240280"/>
            <a:ext cx="11094415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6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此項目無資料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