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免速隆 97.5 (%)</c:v>
                </c:pt>
                <c:pt idx="1">
                  <c:v>免速隆 97 (%)</c:v>
                </c:pt>
                <c:pt idx="2">
                  <c:v>免速隆 96 (%)</c:v>
                </c:pt>
                <c:pt idx="3">
                  <c:v>免速隆 10 (%) WP</c:v>
                </c:pt>
                <c:pt idx="4">
                  <c:v>汰硫免速隆 0.4  (%) …</c:v>
                </c:pt>
                <c:pt idx="5">
                  <c:v>稻得免速隆 7.19  (%)…</c:v>
                </c:pt>
                <c:pt idx="6">
                  <c:v>滅芬免速隆 3.63  (%)…</c:v>
                </c:pt>
                <c:pt idx="7">
                  <c:v>免速隆 10 (%) TB</c:v>
                </c:pt>
                <c:pt idx="8">
                  <c:v>派伏免速隆 550.8 g/L…</c:v>
                </c:pt>
                <c:pt idx="9">
                  <c:v>殺丹免速隆 5.1  (%) …</c:v>
                </c:pt>
                <c:pt idx="10">
                  <c:v>丁拉免速隆 2.583  (%…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臺聯實業股份有限公司</c:v>
                </c:pt>
                <c:pt idx="1">
                  <c:v>臺灣庵原農藥股份有限公司</c:v>
                </c:pt>
                <c:pt idx="2">
                  <c:v>日農科技股份有限公司</c:v>
                </c:pt>
                <c:pt idx="3">
                  <c:v>大勝化學工業股份有限公司</c:v>
                </c:pt>
                <c:pt idx="4">
                  <c:v>台灣先正達股份有限公司</c:v>
                </c:pt>
                <c:pt idx="5">
                  <c:v>興農股份有限公司</c:v>
                </c:pt>
                <c:pt idx="6">
                  <c:v>億豐農化廠股份有限公司</c:v>
                </c:pt>
                <c:pt idx="7">
                  <c:v>中華民國農會附設各級農會農化廠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平速比拉芬</c:v>
                </c:pt>
                <c:pt idx="1">
                  <c:v>比拉芬</c:v>
                </c:pt>
                <c:pt idx="2">
                  <c:v>艾繁草</c:v>
                </c:pt>
                <c:pt idx="3">
                  <c:v>普速隆</c:v>
                </c:pt>
                <c:pt idx="4">
                  <c:v>普拉比拉芬</c:v>
                </c:pt>
                <c:pt idx="5">
                  <c:v>特酮草氟胺</c:v>
                </c:pt>
                <c:pt idx="6">
                  <c:v>免速普拉草</c:v>
                </c:pt>
                <c:pt idx="7">
                  <c:v>丁拉依速隆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普拉比拉芬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艾繁草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