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益滅松 95 (%)</c:v>
                </c:pt>
                <c:pt idx="1">
                  <c:v>益滅松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富農化學工業股份有限公司</c:v>
                </c:pt>
                <c:pt idx="2">
                  <c:v>安旺特股份有限公司</c:v>
                </c:pt>
                <c:pt idx="3">
                  <c:v>好速化學股份有限公司</c:v>
                </c:pt>
                <c:pt idx="4">
                  <c:v>大勝化學工業股份有限公司</c:v>
                </c:pt>
                <c:pt idx="5">
                  <c:v>國豐化學工業股份有限公司</c:v>
                </c:pt>
                <c:pt idx="6">
                  <c:v>嘉泰企業股份有限公司</c:v>
                </c:pt>
                <c:pt idx="7">
                  <c:v>利台化學工業股份有限公司</c:v>
                </c:pt>
                <c:pt idx="8">
                  <c:v>光華化學股份有限公司</c:v>
                </c:pt>
                <c:pt idx="9">
                  <c:v>中華民國農會附設各級農會農化廠</c:v>
                </c:pt>
                <c:pt idx="10">
                  <c:v>世大農化工廠股份有限公司</c:v>
                </c:pt>
                <c:pt idx="11">
                  <c:v>威群國際有限公司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韭</c:v>
                </c:pt>
                <c:pt idx="1">
                  <c:v>蔥</c:v>
                </c:pt>
                <c:pt idx="2">
                  <c:v>茭白筍</c:v>
                </c:pt>
                <c:pt idx="3">
                  <c:v>柑桔類</c:v>
                </c:pt>
                <c:pt idx="4">
                  <c:v>唐菖蒲</c:v>
                </c:pt>
                <c:pt idx="5">
                  <c:v>水稻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賽速洛寧</c:v>
                </c:pt>
                <c:pt idx="2">
                  <c:v>賜諾特</c:v>
                </c:pt>
                <c:pt idx="3">
                  <c:v>速殺氟</c:v>
                </c:pt>
                <c:pt idx="4">
                  <c:v>福隆納乃得</c:v>
                </c:pt>
                <c:pt idx="5">
                  <c:v>滅芬諾特</c:v>
                </c:pt>
                <c:pt idx="6">
                  <c:v>特安勃</c:v>
                </c:pt>
                <c:pt idx="7">
                  <c:v>益滅賽寧</c:v>
                </c:pt>
                <c:pt idx="8">
                  <c:v>撲殺培丹</c:v>
                </c:pt>
                <c:pt idx="9">
                  <c:v>白克松</c:v>
                </c:pt>
                <c:pt idx="10">
                  <c:v>布芬大利松</c:v>
                </c:pt>
                <c:pt idx="11">
                  <c:v>納得亞滅寧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