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果收生長素 1.8  (%) 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臺益工業股份有限公司</c:v>
                </c:pt>
                <c:pt idx="1">
                  <c:v>聯利農業科技股份有限公司</c:v>
                </c:pt>
                <c:pt idx="2">
                  <c:v>瑞芳植物保護股份有限公司</c:v>
                </c:pt>
                <c:pt idx="3">
                  <c:v>洽益化學股份有限公司</c:v>
                </c:pt>
                <c:pt idx="4">
                  <c:v>沅渼生物科技股份有限公司</c:v>
                </c:pt>
                <c:pt idx="5">
                  <c:v>東和化學企業股份有限公司</c:v>
                </c:pt>
                <c:pt idx="6">
                  <c:v>日農科技股份有限公司</c:v>
                </c:pt>
                <c:pt idx="7">
                  <c:v>大成化學工業股份有限公司</c:v>
                </c:pt>
                <c:pt idx="8">
                  <c:v>利台化學工業股份有限公司</c:v>
                </c:pt>
                <c:pt idx="9">
                  <c:v>億豐農化廠股份有限公司</c:v>
                </c:pt>
                <c:pt idx="10">
                  <c:v>中華民國農會附設各級農會農化廠</c:v>
                </c:pt>
                <c:pt idx="11">
                  <c:v>世大農化工廠股份有限公司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胡瓜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果收生長素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15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15／進字證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15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