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乃力松 58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興農股份有限公司</c:v>
                </c:pt>
                <c:pt idx="1">
                  <c:v>臺益工業股份有限公司</c:v>
                </c:pt>
                <c:pt idx="2">
                  <c:v>聯利農業科技股份有限公司</c:v>
                </c:pt>
                <c:pt idx="3">
                  <c:v>眾益農業生技股份有限公司</c:v>
                </c:pt>
                <c:pt idx="4">
                  <c:v>洽益化學股份有限公司</c:v>
                </c:pt>
                <c:pt idx="5">
                  <c:v>正農化學股份有限公司</c:v>
                </c:pt>
                <c:pt idx="6">
                  <c:v>東和化學企業股份有限公司</c:v>
                </c:pt>
                <c:pt idx="7">
                  <c:v>惠光股份有限公司</c:v>
                </c:pt>
                <c:pt idx="8">
                  <c:v>好速化學股份有限公司</c:v>
                </c:pt>
                <c:pt idx="9">
                  <c:v>台灣正豐植保股份有限公司</c:v>
                </c:pt>
                <c:pt idx="10">
                  <c:v>台灣日產化工股份有限公司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羅勒</c:v>
                </c:pt>
                <c:pt idx="1">
                  <c:v>繖形花科根菜類</c:v>
                </c:pt>
                <c:pt idx="2">
                  <c:v>繖形花科小葉菜類</c:v>
                </c:pt>
                <c:pt idx="3">
                  <c:v>秋葵</c:v>
                </c:pt>
                <c:pt idx="4">
                  <c:v>瓜菜類</c:v>
                </c:pt>
                <c:pt idx="5">
                  <c:v>洛神葵</c:v>
                </c:pt>
                <c:pt idx="6">
                  <c:v>樹薯</c:v>
                </c:pt>
                <c:pt idx="7">
                  <c:v>旋花科根菜類</c:v>
                </c:pt>
                <c:pt idx="8">
                  <c:v>旋花科小葉菜類</c:v>
                </c:pt>
                <c:pt idx="9">
                  <c:v>十字花科根菜類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氟大滅</c:v>
                </c:pt>
                <c:pt idx="1">
                  <c:v>阿巴安勃</c:v>
                </c:pt>
                <c:pt idx="2">
                  <c:v>速殺氟</c:v>
                </c:pt>
                <c:pt idx="3">
                  <c:v>特安勃</c:v>
                </c:pt>
                <c:pt idx="4">
                  <c:v>益滅賽寧</c:v>
                </c:pt>
                <c:pt idx="5">
                  <c:v>白克松</c:v>
                </c:pt>
                <c:pt idx="6">
                  <c:v>納得亞滅寧</c:v>
                </c:pt>
                <c:pt idx="7">
                  <c:v>佈飛百滅寧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3</c:v>
                </c:pt>
                <c:pt idx="4">
                  <c:v>1</c:v>
                </c:pt>
                <c:pt idx="5">
                  <c:v>6</c:v>
                </c:pt>
                <c:pt idx="6">
                  <c:v>1</c:v>
                </c:pt>
                <c:pt idx="7">
                  <c:v>13</c:v>
                </c:pt>
                <c:pt idx="8">
                  <c:v>1</c:v>
                </c:pt>
                <c:pt idx="9">
                  <c:v>5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乃力松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