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滅賜克 97 (%)</c:v>
                </c:pt>
                <c:pt idx="1">
                  <c:v>滅賜克 50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瑞芳植物保護股份有限公司</c:v>
                </c:pt>
                <c:pt idx="1">
                  <c:v>好速化學股份有限公司</c:v>
                </c:pt>
                <c:pt idx="2">
                  <c:v>興農股份有限公司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蔥韭</c:v>
                </c:pt>
                <c:pt idx="1">
                  <c:v>蔥科根菜類</c:v>
                </c:pt>
                <c:pt idx="2">
                  <c:v>蔥科小葉菜類</c:v>
                </c:pt>
                <c:pt idx="3">
                  <c:v>草莓</c:v>
                </c:pt>
                <c:pt idx="4">
                  <c:v>茉莉</c:v>
                </c:pt>
                <c:pt idx="5">
                  <c:v>茄科果菜類</c:v>
                </c:pt>
                <c:pt idx="6">
                  <c:v>茄子</c:v>
                </c:pt>
                <c:pt idx="7">
                  <c:v>秋葵</c:v>
                </c:pt>
                <c:pt idx="8">
                  <c:v>百香果</c:v>
                </c:pt>
                <c:pt idx="9">
                  <c:v>瓜果類</c:v>
                </c:pt>
                <c:pt idx="10">
                  <c:v>檬果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亞滅培</c:v>
                </c:pt>
                <c:pt idx="1">
                  <c:v>賜諾殺</c:v>
                </c:pt>
                <c:pt idx="2">
                  <c:v>益達胺</c:v>
                </c:pt>
                <c:pt idx="3">
                  <c:v>福化利</c:v>
                </c:pt>
                <c:pt idx="4">
                  <c:v>可尼丁</c:v>
                </c:pt>
                <c:pt idx="5">
                  <c:v>畢芬寧</c:v>
                </c:pt>
                <c:pt idx="6">
                  <c:v>達特南</c:v>
                </c:pt>
                <c:pt idx="7">
                  <c:v>脫芬瑞</c:v>
                </c:pt>
                <c:pt idx="8">
                  <c:v>賜諾特</c:v>
                </c:pt>
                <c:pt idx="9">
                  <c:v>第滅達胺</c:v>
                </c:pt>
                <c:pt idx="10">
                  <c:v>白克松</c:v>
                </c:pt>
                <c:pt idx="11">
                  <c:v>賜派地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5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滅賜克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脫芬瑞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福化利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