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益保扶 20 (%) WPSB</c:v>
                </c:pt>
                <c:pt idx="1">
                  <c:v>益保扶 4  (%) GR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龍燈生物科技股份有限公司</c:v>
                </c:pt>
                <c:pt idx="1">
                  <c:v>臺益工業股份有限公司</c:v>
                </c:pt>
                <c:pt idx="2">
                  <c:v>富農化學工業股份有限公司</c:v>
                </c:pt>
                <c:pt idx="3">
                  <c:v>大勝化學工業股份有限公司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益滅蝨</c:v>
                </c:pt>
                <c:pt idx="1">
                  <c:v>益丁滅蝨</c:v>
                </c:pt>
                <c:pt idx="2">
                  <c:v>益達胺</c:v>
                </c:pt>
                <c:pt idx="3">
                  <c:v>賽速安</c:v>
                </c:pt>
                <c:pt idx="4">
                  <c:v>達特南</c:v>
                </c:pt>
                <c:pt idx="5">
                  <c:v>派滅淨</c:v>
                </c:pt>
                <c:pt idx="6">
                  <c:v>氟尼胺</c:v>
                </c:pt>
                <c:pt idx="7">
                  <c:v>賽速安勃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益保扶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益丁滅蝨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