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滅多松 50 (%)</c:v>
                </c:pt>
                <c:pt idx="1">
                  <c:v>滅多松 25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聯合農化股份有限公司</c:v>
                </c:pt>
                <c:pt idx="1">
                  <c:v>嘉濱貿易有限公司</c:v>
                </c:pt>
                <c:pt idx="2">
                  <c:v>利台化學工業股份有限公司</c:v>
                </c:pt>
                <c:pt idx="3">
                  <c:v>全臺農藥有限公司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黃麻</c:v>
                </c:pt>
                <c:pt idx="1">
                  <c:v>蘋果</c:v>
                </c:pt>
                <c:pt idx="2">
                  <c:v>菊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密滅汀</c:v>
                </c:pt>
                <c:pt idx="1">
                  <c:v>護賽寧</c:v>
                </c:pt>
                <c:pt idx="2">
                  <c:v>亞滅培</c:v>
                </c:pt>
                <c:pt idx="3">
                  <c:v>益達胺</c:v>
                </c:pt>
                <c:pt idx="4">
                  <c:v>福化利</c:v>
                </c:pt>
                <c:pt idx="5">
                  <c:v>賽速安</c:v>
                </c:pt>
                <c:pt idx="6">
                  <c:v>可尼丁</c:v>
                </c:pt>
                <c:pt idx="7">
                  <c:v>畢芬寧</c:v>
                </c:pt>
                <c:pt idx="8">
                  <c:v>達特南</c:v>
                </c:pt>
                <c:pt idx="9">
                  <c:v>氟尼胺</c:v>
                </c:pt>
                <c:pt idx="10">
                  <c:v>益斯普</c:v>
                </c:pt>
                <c:pt idx="11">
                  <c:v>陶斯松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滅多松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益斯普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