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達特南 99.1 (%)</c:v>
                </c:pt>
                <c:pt idx="1">
                  <c:v>達特南 98 (%)</c:v>
                </c:pt>
                <c:pt idx="2">
                  <c:v>達特南 20 (%) SG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4</c:v>
                </c:pt>
                <c:pt idx="2">
                  <c:v>33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嘉農企業股份有限公司</c:v>
                </c:pt>
                <c:pt idx="1">
                  <c:v>嘉濱貿易有限公司</c:v>
                </c:pt>
                <c:pt idx="2">
                  <c:v>台農三和化工股份有限公司</c:v>
                </c:pt>
                <c:pt idx="3">
                  <c:v>台灣百獅股份有限公司</c:v>
                </c:pt>
                <c:pt idx="4">
                  <c:v>台灣日產化工股份有限公司</c:v>
                </c:pt>
                <c:pt idx="5">
                  <c:v>利台化學工業股份有限公司</c:v>
                </c:pt>
                <c:pt idx="6">
                  <c:v>雅飛有限公司</c:v>
                </c:pt>
                <c:pt idx="7">
                  <c:v>日農科技股份有限公司</c:v>
                </c:pt>
                <c:pt idx="8">
                  <c:v>安旺特股份有限公司</c:v>
                </c:pt>
                <c:pt idx="9">
                  <c:v>國豐化學工業股份有限公司</c:v>
                </c:pt>
                <c:pt idx="10">
                  <c:v>佳禾作物科學股份有限公司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柑桔類</c:v>
                </c:pt>
                <c:pt idx="1">
                  <c:v>木瓜</c:v>
                </c:pt>
                <c:pt idx="2">
                  <c:v>大豆</c:v>
                </c:pt>
                <c:pt idx="3">
                  <c:v>鼠李科梨果類</c:v>
                </c:pt>
                <c:pt idx="4">
                  <c:v>番石榴</c:v>
                </c:pt>
                <c:pt idx="5">
                  <c:v>蕹菜</c:v>
                </c:pt>
                <c:pt idx="6">
                  <c:v>檬果</c:v>
                </c:pt>
                <c:pt idx="7">
                  <c:v>十字花科根菜類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瓜果類</c:v>
                </c:pt>
                <c:pt idx="11">
                  <c:v>甘藷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5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布芬大利松</c:v>
                </c:pt>
                <c:pt idx="1">
                  <c:v>速殺諾特</c:v>
                </c:pt>
                <c:pt idx="2">
                  <c:v>加保福化利</c:v>
                </c:pt>
                <c:pt idx="3">
                  <c:v>氟美派</c:v>
                </c:pt>
                <c:pt idx="4">
                  <c:v>阿扶巴汀</c:v>
                </c:pt>
                <c:pt idx="5">
                  <c:v>滅克蝨</c:v>
                </c:pt>
                <c:pt idx="6">
                  <c:v>布芬益化利</c:v>
                </c:pt>
                <c:pt idx="7">
                  <c:v>免敵克</c:v>
                </c:pt>
                <c:pt idx="8">
                  <c:v>滅賜克</c:v>
                </c:pt>
                <c:pt idx="9">
                  <c:v>益洛寧</c:v>
                </c:pt>
                <c:pt idx="10">
                  <c:v>滅大松</c:v>
                </c:pt>
                <c:pt idx="11">
                  <c:v>苦參鹼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5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達特南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18／進字證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滅大松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阿扶巴汀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