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滅芬諾特 360 g/L (3…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益滅松</c:v>
                </c:pt>
                <c:pt idx="1">
                  <c:v>芬殺松</c:v>
                </c:pt>
                <c:pt idx="2">
                  <c:v>布芬第滅寧</c:v>
                </c:pt>
                <c:pt idx="3">
                  <c:v>賽洛寧</c:v>
                </c:pt>
                <c:pt idx="4">
                  <c:v>貝他-賽扶寧</c:v>
                </c:pt>
                <c:pt idx="5">
                  <c:v>芬普尼</c:v>
                </c:pt>
                <c:pt idx="6">
                  <c:v>剋安勃</c:v>
                </c:pt>
                <c:pt idx="7">
                  <c:v>賽速洛寧</c:v>
                </c:pt>
                <c:pt idx="8">
                  <c:v>賽速安勃</c:v>
                </c:pt>
                <c:pt idx="9">
                  <c:v>特安勃</c:v>
                </c:pt>
                <c:pt idx="10">
                  <c:v>益滅賽寧</c:v>
                </c:pt>
                <c:pt idx="11">
                  <c:v>撲殺培丹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滅芬諾特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貝他-賽扶寧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