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祿芬隆 96 (%)</c:v>
                </c:pt>
                <c:pt idx="1">
                  <c:v>祿芬隆 99 (%)</c:v>
                </c:pt>
                <c:pt idx="2">
                  <c:v>祿芬隆 98 (%)</c:v>
                </c:pt>
                <c:pt idx="3">
                  <c:v>祿芬隆 4.4  (%) SC</c:v>
                </c:pt>
                <c:pt idx="4">
                  <c:v>祿芬隆 50 g/L (5% …</c:v>
                </c:pt>
                <c:pt idx="5">
                  <c:v>祿芬隆 50 g/L (5% …</c:v>
                </c:pt>
                <c:pt idx="6">
                  <c:v>祿芬隆 4.4  (%) EC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台農三和化工股份有限公司</c:v>
                </c:pt>
                <c:pt idx="1">
                  <c:v>台灣瑪斯德股份有限公司</c:v>
                </c:pt>
                <c:pt idx="2">
                  <c:v>台灣日產化工股份有限公司</c:v>
                </c:pt>
                <c:pt idx="3">
                  <c:v>利台化學工業股份有限公司</c:v>
                </c:pt>
                <c:pt idx="4">
                  <c:v>億豐農化廠股份有限公司</c:v>
                </c:pt>
                <c:pt idx="5">
                  <c:v>世大農化工廠股份有限公司</c:v>
                </c:pt>
                <c:pt idx="6">
                  <c:v>萬得發有限公司</c:v>
                </c:pt>
                <c:pt idx="7">
                  <c:v>安旺特股份有限公司</c:v>
                </c:pt>
                <c:pt idx="8">
                  <c:v>大成化學工業股份有限公司</c:v>
                </c:pt>
                <c:pt idx="9">
                  <c:v>台灣先正達股份有限公司</c:v>
                </c:pt>
                <c:pt idx="10">
                  <c:v>臺益工業股份有限公司</c:v>
                </c:pt>
                <c:pt idx="11">
                  <c:v>國豐化學工業股份有限公司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扁豆</c:v>
                </c:pt>
                <c:pt idx="1">
                  <c:v>山芹菜</c:v>
                </c:pt>
                <c:pt idx="2">
                  <c:v>大豆</c:v>
                </c:pt>
                <c:pt idx="3">
                  <c:v>十字花科包葉菜類</c:v>
                </c:pt>
                <c:pt idx="4">
                  <c:v>刀豆</c:v>
                </c:pt>
                <c:pt idx="5">
                  <c:v>龍鬚菜</c:v>
                </c:pt>
                <c:pt idx="6">
                  <c:v>豌豆</c:v>
                </c:pt>
                <c:pt idx="7">
                  <c:v>茄科小葉菜類</c:v>
                </c:pt>
                <c:pt idx="8">
                  <c:v>羅勒</c:v>
                </c:pt>
                <c:pt idx="9">
                  <c:v>紫蘇</c:v>
                </c:pt>
                <c:pt idx="10">
                  <c:v>旋花科小葉菜類</c:v>
                </c:pt>
                <c:pt idx="11">
                  <c:v>十字花科小葉菜類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8</c:v>
                </c:pt>
                <c:pt idx="6">
                  <c:v>8</c:v>
                </c:pt>
                <c:pt idx="7">
                  <c:v>8</c:v>
                </c:pt>
                <c:pt idx="8">
                  <c:v>8</c:v>
                </c:pt>
                <c:pt idx="9">
                  <c:v>8</c:v>
                </c:pt>
                <c:pt idx="10">
                  <c:v>8</c:v>
                </c:pt>
                <c:pt idx="11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汰芬隆</c:v>
                </c:pt>
                <c:pt idx="1">
                  <c:v>賽速安勃</c:v>
                </c:pt>
                <c:pt idx="2">
                  <c:v>賜諾特</c:v>
                </c:pt>
                <c:pt idx="3">
                  <c:v>氟大滅</c:v>
                </c:pt>
                <c:pt idx="4">
                  <c:v>賽洛安勃</c:v>
                </c:pt>
                <c:pt idx="5">
                  <c:v>阿巴安勃</c:v>
                </c:pt>
                <c:pt idx="6">
                  <c:v>陶斯松</c:v>
                </c:pt>
                <c:pt idx="7">
                  <c:v>特安勃</c:v>
                </c:pt>
                <c:pt idx="8">
                  <c:v>益滅賽寧</c:v>
                </c:pt>
                <c:pt idx="9">
                  <c:v>白克松</c:v>
                </c:pt>
                <c:pt idx="10">
                  <c:v>庫斯蘇力菌E-911</c:v>
                </c:pt>
                <c:pt idx="11">
                  <c:v>因汀氟滅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8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祿芬隆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17／進字證 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