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草滅淨 50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台灣科研生物技術有限公司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甘蔗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草脫淨</c:v>
                </c:pt>
                <c:pt idx="1">
                  <c:v>達有龍</c:v>
                </c:pt>
                <c:pt idx="2">
                  <c:v>嘉磷塞異丙胺鹽</c:v>
                </c:pt>
                <c:pt idx="3">
                  <c:v>二、四－地鈉鹽</c:v>
                </c:pt>
                <c:pt idx="4">
                  <c:v>二、四－地</c:v>
                </c:pt>
                <c:pt idx="5">
                  <c:v>二、四－地胺鹽</c:v>
                </c:pt>
                <c:pt idx="6">
                  <c:v>草殺淨</c:v>
                </c:pt>
                <c:pt idx="7">
                  <c:v>滅必淨</c:v>
                </c:pt>
                <c:pt idx="8">
                  <c:v>復祿芬</c:v>
                </c:pt>
                <c:pt idx="9">
                  <c:v>依滅草</c:v>
                </c:pt>
                <c:pt idx="10">
                  <c:v>莫多草淨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草滅淨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莫多草淨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草殺淨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二、四－地胺鹽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二、四－地鈉鹽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嘉磷塞異丙胺鹽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達有龍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