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百滅寧 94 (%)</c:v>
                </c:pt>
                <c:pt idx="1">
                  <c:v>百滅寧 90 (%)</c:v>
                </c:pt>
                <c:pt idx="2">
                  <c:v>百滅寧 92 (%)</c:v>
                </c:pt>
                <c:pt idx="3">
                  <c:v>百滅寧 10 (%) WP</c:v>
                </c:pt>
                <c:pt idx="4">
                  <c:v>百滅寧 10 (%) EW</c:v>
                </c:pt>
                <c:pt idx="5">
                  <c:v>佈飛百滅寧 33 (%) EC</c:v>
                </c:pt>
                <c:pt idx="6">
                  <c:v>百滅寧 5  (%) UL</c:v>
                </c:pt>
                <c:pt idx="7">
                  <c:v>百滅寧 25 (%) WP</c:v>
                </c:pt>
                <c:pt idx="8">
                  <c:v>百滅寧 10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6</c:v>
                </c:pt>
                <c:pt idx="7">
                  <c:v>7</c:v>
                </c:pt>
                <c:pt idx="8">
                  <c:v>42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松樹國際有限公司</c:v>
                </c:pt>
                <c:pt idx="1">
                  <c:v>日農科技股份有限公司</c:v>
                </c:pt>
                <c:pt idx="2">
                  <c:v>德城行有限公司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大成化學工業股份有限公司</c:v>
                </c:pt>
                <c:pt idx="6">
                  <c:v>台灣正豐植保股份有限公司</c:v>
                </c:pt>
                <c:pt idx="7">
                  <c:v>興農股份有限公司</c:v>
                </c:pt>
                <c:pt idx="8">
                  <c:v>臺益工業股份有限公司</c:v>
                </c:pt>
                <c:pt idx="9">
                  <c:v>易利特開發有限公司</c:v>
                </c:pt>
                <c:pt idx="10">
                  <c:v>國豐化學工業股份有限公司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蕗蕎</c:v>
                </c:pt>
                <c:pt idx="1">
                  <c:v>珠蔥</c:v>
                </c:pt>
                <c:pt idx="2">
                  <c:v>金針</c:v>
                </c:pt>
                <c:pt idx="3">
                  <c:v>香瓜茄</c:v>
                </c:pt>
                <c:pt idx="4">
                  <c:v>酸漿</c:v>
                </c:pt>
                <c:pt idx="5">
                  <c:v>辣椒</c:v>
                </c:pt>
                <c:pt idx="6">
                  <c:v>甜椒</c:v>
                </c:pt>
                <c:pt idx="7">
                  <c:v>樹番茄</c:v>
                </c:pt>
                <c:pt idx="8">
                  <c:v>枸杞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特安勃</c:v>
                </c:pt>
                <c:pt idx="2">
                  <c:v>益滅賽寧</c:v>
                </c:pt>
                <c:pt idx="3">
                  <c:v>白克松</c:v>
                </c:pt>
                <c:pt idx="4">
                  <c:v>亞克瑞</c:v>
                </c:pt>
                <c:pt idx="5">
                  <c:v>福文松</c:v>
                </c:pt>
                <c:pt idx="6">
                  <c:v>滅賜克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克凡洛寧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13</c:v>
                </c:pt>
                <c:pt idx="2">
                  <c:v>2</c:v>
                </c:pt>
                <c:pt idx="3">
                  <c:v>11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9</c:v>
                </c:pt>
                <c:pt idx="9">
                  <c:v>6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48／進字證 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