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百克敏 97 (%)</c:v>
                </c:pt>
                <c:pt idx="1">
                  <c:v>百克敏 97.5 (%)</c:v>
                </c:pt>
                <c:pt idx="2">
                  <c:v>百克敏 98 (%)</c:v>
                </c:pt>
                <c:pt idx="3">
                  <c:v>百克敏 100 g/L (10…</c:v>
                </c:pt>
                <c:pt idx="4">
                  <c:v>百克敏 23.6 (%) SC</c:v>
                </c:pt>
                <c:pt idx="5">
                  <c:v>百克敏 23.6 (%) EC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9</c:v>
                </c:pt>
                <c:pt idx="2">
                  <c:v>12</c:v>
                </c:pt>
                <c:pt idx="3">
                  <c:v>1</c:v>
                </c:pt>
                <c:pt idx="4">
                  <c:v>11</c:v>
                </c:pt>
                <c:pt idx="5">
                  <c:v>47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惠光股份有限公司</c:v>
                </c:pt>
                <c:pt idx="1">
                  <c:v>大成化學工業股份有限公司</c:v>
                </c:pt>
                <c:pt idx="2">
                  <c:v>嘉濱貿易有限公司</c:v>
                </c:pt>
                <c:pt idx="3">
                  <c:v>台灣百獅股份有限公司</c:v>
                </c:pt>
                <c:pt idx="4">
                  <c:v>台灣瑪斯德股份有限公司</c:v>
                </c:pt>
                <c:pt idx="5">
                  <c:v>光華化學股份有限公司</c:v>
                </c:pt>
                <c:pt idx="6">
                  <c:v>優必樂有限公司</c:v>
                </c:pt>
                <c:pt idx="7">
                  <c:v>萬得發有限公司</c:v>
                </c:pt>
                <c:pt idx="8">
                  <c:v>安旺特股份有限公司</c:v>
                </c:pt>
                <c:pt idx="9">
                  <c:v>台灣日產化工股份有限公司</c:v>
                </c:pt>
                <c:pt idx="10">
                  <c:v>台灣巴斯夫股份有限公司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十字花科包葉菜類</c:v>
                </c:pt>
                <c:pt idx="1">
                  <c:v>番荔枝</c:v>
                </c:pt>
                <c:pt idx="2">
                  <c:v>木瓜</c:v>
                </c:pt>
                <c:pt idx="3">
                  <c:v>香蕉</c:v>
                </c:pt>
                <c:pt idx="4">
                  <c:v>金針</c:v>
                </c:pt>
                <c:pt idx="5">
                  <c:v>蔥科根菜類</c:v>
                </c:pt>
                <c:pt idx="6">
                  <c:v>蔥科小葉菜類</c:v>
                </c:pt>
                <c:pt idx="7">
                  <c:v>菊</c:v>
                </c:pt>
                <c:pt idx="8">
                  <c:v>草莓</c:v>
                </c:pt>
                <c:pt idx="9">
                  <c:v>瓜菜類</c:v>
                </c:pt>
                <c:pt idx="10">
                  <c:v>瓜果類</c:v>
                </c:pt>
                <c:pt idx="11">
                  <c:v>柿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福賽快得寧</c:v>
                </c:pt>
                <c:pt idx="1">
                  <c:v>快得滅達樂</c:v>
                </c:pt>
                <c:pt idx="2">
                  <c:v>貝芬撲克拉</c:v>
                </c:pt>
                <c:pt idx="3">
                  <c:v>克枯三賽唑</c:v>
                </c:pt>
                <c:pt idx="4">
                  <c:v>貝芬菲克利</c:v>
                </c:pt>
                <c:pt idx="5">
                  <c:v>賓得克利</c:v>
                </c:pt>
                <c:pt idx="6">
                  <c:v>貝芬待克利</c:v>
                </c:pt>
                <c:pt idx="7">
                  <c:v>達滅克絕</c:v>
                </c:pt>
                <c:pt idx="8">
                  <c:v>嘉賜三賽唑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貝萊斯芽孢桿菌N17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5</c:v>
                </c:pt>
                <c:pt idx="10">
                  <c:v>32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百克敏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31／進字證 28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